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6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59FE1A-E4C3-4EBE-B1FA-47A384004E1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B1003D8-59E9-4E0E-9B43-FC9BAC453AFD}">
      <dgm:prSet/>
      <dgm:spPr/>
      <dgm:t>
        <a:bodyPr/>
        <a:lstStyle/>
        <a:p>
          <a:r>
            <a:rPr lang="es-ES" dirty="0"/>
            <a:t>- Metodología propuesta por Eric Evans.  </a:t>
          </a:r>
          <a:endParaRPr lang="en-US" dirty="0"/>
        </a:p>
      </dgm:t>
    </dgm:pt>
    <dgm:pt modelId="{CCDE6854-26B9-43F5-9588-05FAAE79F8E5}" type="parTrans" cxnId="{99C6364B-A117-4510-B7FF-86F72BEAFBF8}">
      <dgm:prSet/>
      <dgm:spPr/>
      <dgm:t>
        <a:bodyPr/>
        <a:lstStyle/>
        <a:p>
          <a:endParaRPr lang="en-US"/>
        </a:p>
      </dgm:t>
    </dgm:pt>
    <dgm:pt modelId="{5D1DDBEC-FB81-4A20-82E2-4A0CFA76D5FC}" type="sibTrans" cxnId="{99C6364B-A117-4510-B7FF-86F72BEAFBF8}">
      <dgm:prSet/>
      <dgm:spPr/>
      <dgm:t>
        <a:bodyPr/>
        <a:lstStyle/>
        <a:p>
          <a:endParaRPr lang="en-US"/>
        </a:p>
      </dgm:t>
    </dgm:pt>
    <dgm:pt modelId="{5429D5ED-B097-4D24-9C4D-F511F0F63C3D}">
      <dgm:prSet/>
      <dgm:spPr/>
      <dgm:t>
        <a:bodyPr/>
        <a:lstStyle/>
        <a:p>
          <a:r>
            <a:rPr lang="es-ES" dirty="0"/>
            <a:t>- Enfocada en resolver problemas complejos alineando software con el dominio del negocio.  </a:t>
          </a:r>
          <a:endParaRPr lang="en-US" dirty="0"/>
        </a:p>
      </dgm:t>
    </dgm:pt>
    <dgm:pt modelId="{47028E4D-FAA2-41BF-B24B-212E8DFC5959}" type="parTrans" cxnId="{4DE5BE44-479D-4F2B-9763-50C906DA7D87}">
      <dgm:prSet/>
      <dgm:spPr/>
      <dgm:t>
        <a:bodyPr/>
        <a:lstStyle/>
        <a:p>
          <a:endParaRPr lang="en-US"/>
        </a:p>
      </dgm:t>
    </dgm:pt>
    <dgm:pt modelId="{39E8AD9F-43EB-4110-8425-7A6ED041BE97}" type="sibTrans" cxnId="{4DE5BE44-479D-4F2B-9763-50C906DA7D87}">
      <dgm:prSet/>
      <dgm:spPr/>
      <dgm:t>
        <a:bodyPr/>
        <a:lstStyle/>
        <a:p>
          <a:endParaRPr lang="en-US"/>
        </a:p>
      </dgm:t>
    </dgm:pt>
    <dgm:pt modelId="{B2B07F9C-7578-4928-820A-AE850577655E}">
      <dgm:prSet/>
      <dgm:spPr/>
      <dgm:t>
        <a:bodyPr/>
        <a:lstStyle/>
        <a:p>
          <a:r>
            <a:rPr lang="es-ES" dirty="0"/>
            <a:t>- Usa un lenguaje común (</a:t>
          </a:r>
          <a:r>
            <a:rPr lang="es-ES" dirty="0" err="1"/>
            <a:t>ubícuo</a:t>
          </a:r>
          <a:r>
            <a:rPr lang="es-ES" dirty="0"/>
            <a:t>) entre desarrolladores y expertos del negocio. </a:t>
          </a:r>
          <a:endParaRPr lang="en-US" dirty="0"/>
        </a:p>
      </dgm:t>
    </dgm:pt>
    <dgm:pt modelId="{7F2D9C95-B97D-44C6-B452-D47B85B0FB7A}" type="parTrans" cxnId="{C58F1105-9725-46D6-9014-D0F5F6758F2F}">
      <dgm:prSet/>
      <dgm:spPr/>
      <dgm:t>
        <a:bodyPr/>
        <a:lstStyle/>
        <a:p>
          <a:endParaRPr lang="en-US"/>
        </a:p>
      </dgm:t>
    </dgm:pt>
    <dgm:pt modelId="{2E26FE59-FBB4-471D-99D5-F9AB85B9C25A}" type="sibTrans" cxnId="{C58F1105-9725-46D6-9014-D0F5F6758F2F}">
      <dgm:prSet/>
      <dgm:spPr/>
      <dgm:t>
        <a:bodyPr/>
        <a:lstStyle/>
        <a:p>
          <a:endParaRPr lang="en-US"/>
        </a:p>
      </dgm:t>
    </dgm:pt>
    <dgm:pt modelId="{E30D67E0-50CE-431C-AFB0-BFCFA38AEB8F}" type="pres">
      <dgm:prSet presAssocID="{0059FE1A-E4C3-4EBE-B1FA-47A384004E17}" presName="root" presStyleCnt="0">
        <dgm:presLayoutVars>
          <dgm:dir/>
          <dgm:resizeHandles val="exact"/>
        </dgm:presLayoutVars>
      </dgm:prSet>
      <dgm:spPr/>
    </dgm:pt>
    <dgm:pt modelId="{05EC86FE-0D0A-4B95-8094-3E651577B188}" type="pres">
      <dgm:prSet presAssocID="{9B1003D8-59E9-4E0E-9B43-FC9BAC453AFD}" presName="compNode" presStyleCnt="0"/>
      <dgm:spPr/>
    </dgm:pt>
    <dgm:pt modelId="{FA99278A-51AE-43F8-9EA2-413BCF6B9665}" type="pres">
      <dgm:prSet presAssocID="{9B1003D8-59E9-4E0E-9B43-FC9BAC453AF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guntas"/>
        </a:ext>
      </dgm:extLst>
    </dgm:pt>
    <dgm:pt modelId="{7F2F7B88-8AE0-4745-B650-09FE3697071C}" type="pres">
      <dgm:prSet presAssocID="{9B1003D8-59E9-4E0E-9B43-FC9BAC453AFD}" presName="spaceRect" presStyleCnt="0"/>
      <dgm:spPr/>
    </dgm:pt>
    <dgm:pt modelId="{286F8095-7145-4B95-8F6C-D13420098485}" type="pres">
      <dgm:prSet presAssocID="{9B1003D8-59E9-4E0E-9B43-FC9BAC453AFD}" presName="textRect" presStyleLbl="revTx" presStyleIdx="0" presStyleCnt="3">
        <dgm:presLayoutVars>
          <dgm:chMax val="1"/>
          <dgm:chPref val="1"/>
        </dgm:presLayoutVars>
      </dgm:prSet>
      <dgm:spPr/>
    </dgm:pt>
    <dgm:pt modelId="{F5A31EF3-574D-4A5D-90ED-81CCDBF20431}" type="pres">
      <dgm:prSet presAssocID="{5D1DDBEC-FB81-4A20-82E2-4A0CFA76D5FC}" presName="sibTrans" presStyleCnt="0"/>
      <dgm:spPr/>
    </dgm:pt>
    <dgm:pt modelId="{2D76D4DE-BFF8-4811-8C0A-382240EC1858}" type="pres">
      <dgm:prSet presAssocID="{5429D5ED-B097-4D24-9C4D-F511F0F63C3D}" presName="compNode" presStyleCnt="0"/>
      <dgm:spPr/>
    </dgm:pt>
    <dgm:pt modelId="{C87F8212-648D-4B20-B3EE-DF25C0114F39}" type="pres">
      <dgm:prSet presAssocID="{5429D5ED-B097-4D24-9C4D-F511F0F63C3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sconectado"/>
        </a:ext>
      </dgm:extLst>
    </dgm:pt>
    <dgm:pt modelId="{F856479B-D722-4577-97A9-A3B89D78D326}" type="pres">
      <dgm:prSet presAssocID="{5429D5ED-B097-4D24-9C4D-F511F0F63C3D}" presName="spaceRect" presStyleCnt="0"/>
      <dgm:spPr/>
    </dgm:pt>
    <dgm:pt modelId="{E951A227-8BF7-4BE7-9ED3-167BA6300191}" type="pres">
      <dgm:prSet presAssocID="{5429D5ED-B097-4D24-9C4D-F511F0F63C3D}" presName="textRect" presStyleLbl="revTx" presStyleIdx="1" presStyleCnt="3">
        <dgm:presLayoutVars>
          <dgm:chMax val="1"/>
          <dgm:chPref val="1"/>
        </dgm:presLayoutVars>
      </dgm:prSet>
      <dgm:spPr/>
    </dgm:pt>
    <dgm:pt modelId="{70AA729A-5505-4E93-B531-6F3467D054DA}" type="pres">
      <dgm:prSet presAssocID="{39E8AD9F-43EB-4110-8425-7A6ED041BE97}" presName="sibTrans" presStyleCnt="0"/>
      <dgm:spPr/>
    </dgm:pt>
    <dgm:pt modelId="{57001E1A-F880-4D78-A1FF-8CD4C191BFA0}" type="pres">
      <dgm:prSet presAssocID="{B2B07F9C-7578-4928-820A-AE850577655E}" presName="compNode" presStyleCnt="0"/>
      <dgm:spPr/>
    </dgm:pt>
    <dgm:pt modelId="{9A300CF2-D449-4A48-A51F-4F8EE7092906}" type="pres">
      <dgm:prSet presAssocID="{B2B07F9C-7578-4928-820A-AE850577655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ula de clases"/>
        </a:ext>
      </dgm:extLst>
    </dgm:pt>
    <dgm:pt modelId="{123659CB-E316-4BAE-BD63-54BA623F776B}" type="pres">
      <dgm:prSet presAssocID="{B2B07F9C-7578-4928-820A-AE850577655E}" presName="spaceRect" presStyleCnt="0"/>
      <dgm:spPr/>
    </dgm:pt>
    <dgm:pt modelId="{22CF45EE-7572-4985-BDC3-BDC732D15357}" type="pres">
      <dgm:prSet presAssocID="{B2B07F9C-7578-4928-820A-AE850577655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58F1105-9725-46D6-9014-D0F5F6758F2F}" srcId="{0059FE1A-E4C3-4EBE-B1FA-47A384004E17}" destId="{B2B07F9C-7578-4928-820A-AE850577655E}" srcOrd="2" destOrd="0" parTransId="{7F2D9C95-B97D-44C6-B452-D47B85B0FB7A}" sibTransId="{2E26FE59-FBB4-471D-99D5-F9AB85B9C25A}"/>
    <dgm:cxn modelId="{68058C1C-4856-405F-8470-2638B4A19C4D}" type="presOf" srcId="{5429D5ED-B097-4D24-9C4D-F511F0F63C3D}" destId="{E951A227-8BF7-4BE7-9ED3-167BA6300191}" srcOrd="0" destOrd="0" presId="urn:microsoft.com/office/officeart/2018/2/layout/IconLabelList"/>
    <dgm:cxn modelId="{4DE5BE44-479D-4F2B-9763-50C906DA7D87}" srcId="{0059FE1A-E4C3-4EBE-B1FA-47A384004E17}" destId="{5429D5ED-B097-4D24-9C4D-F511F0F63C3D}" srcOrd="1" destOrd="0" parTransId="{47028E4D-FAA2-41BF-B24B-212E8DFC5959}" sibTransId="{39E8AD9F-43EB-4110-8425-7A6ED041BE97}"/>
    <dgm:cxn modelId="{A2DB2066-5DB6-4B89-B908-2D4F57B6EBDF}" type="presOf" srcId="{B2B07F9C-7578-4928-820A-AE850577655E}" destId="{22CF45EE-7572-4985-BDC3-BDC732D15357}" srcOrd="0" destOrd="0" presId="urn:microsoft.com/office/officeart/2018/2/layout/IconLabelList"/>
    <dgm:cxn modelId="{99C6364B-A117-4510-B7FF-86F72BEAFBF8}" srcId="{0059FE1A-E4C3-4EBE-B1FA-47A384004E17}" destId="{9B1003D8-59E9-4E0E-9B43-FC9BAC453AFD}" srcOrd="0" destOrd="0" parTransId="{CCDE6854-26B9-43F5-9588-05FAAE79F8E5}" sibTransId="{5D1DDBEC-FB81-4A20-82E2-4A0CFA76D5FC}"/>
    <dgm:cxn modelId="{D8FF29AE-F180-488C-94C7-9A0717B2D6B1}" type="presOf" srcId="{0059FE1A-E4C3-4EBE-B1FA-47A384004E17}" destId="{E30D67E0-50CE-431C-AFB0-BFCFA38AEB8F}" srcOrd="0" destOrd="0" presId="urn:microsoft.com/office/officeart/2018/2/layout/IconLabelList"/>
    <dgm:cxn modelId="{B0BA9CCB-2CA4-4DD9-A146-BE4D8CDB5082}" type="presOf" srcId="{9B1003D8-59E9-4E0E-9B43-FC9BAC453AFD}" destId="{286F8095-7145-4B95-8F6C-D13420098485}" srcOrd="0" destOrd="0" presId="urn:microsoft.com/office/officeart/2018/2/layout/IconLabelList"/>
    <dgm:cxn modelId="{F2A11A64-4B71-43FB-B9B5-A22A707B5AD6}" type="presParOf" srcId="{E30D67E0-50CE-431C-AFB0-BFCFA38AEB8F}" destId="{05EC86FE-0D0A-4B95-8094-3E651577B188}" srcOrd="0" destOrd="0" presId="urn:microsoft.com/office/officeart/2018/2/layout/IconLabelList"/>
    <dgm:cxn modelId="{9026BE33-ADA9-45F4-B05B-EC23D11B777D}" type="presParOf" srcId="{05EC86FE-0D0A-4B95-8094-3E651577B188}" destId="{FA99278A-51AE-43F8-9EA2-413BCF6B9665}" srcOrd="0" destOrd="0" presId="urn:microsoft.com/office/officeart/2018/2/layout/IconLabelList"/>
    <dgm:cxn modelId="{588D7B83-1951-47C8-BFAF-55654748FD8F}" type="presParOf" srcId="{05EC86FE-0D0A-4B95-8094-3E651577B188}" destId="{7F2F7B88-8AE0-4745-B650-09FE3697071C}" srcOrd="1" destOrd="0" presId="urn:microsoft.com/office/officeart/2018/2/layout/IconLabelList"/>
    <dgm:cxn modelId="{E09D8EA3-660F-4B66-8244-62FF5711B7B4}" type="presParOf" srcId="{05EC86FE-0D0A-4B95-8094-3E651577B188}" destId="{286F8095-7145-4B95-8F6C-D13420098485}" srcOrd="2" destOrd="0" presId="urn:microsoft.com/office/officeart/2018/2/layout/IconLabelList"/>
    <dgm:cxn modelId="{3490175F-45D5-4B02-9C91-4E8DEF253891}" type="presParOf" srcId="{E30D67E0-50CE-431C-AFB0-BFCFA38AEB8F}" destId="{F5A31EF3-574D-4A5D-90ED-81CCDBF20431}" srcOrd="1" destOrd="0" presId="urn:microsoft.com/office/officeart/2018/2/layout/IconLabelList"/>
    <dgm:cxn modelId="{391FB469-AEBD-4257-BC06-465358F9BA55}" type="presParOf" srcId="{E30D67E0-50CE-431C-AFB0-BFCFA38AEB8F}" destId="{2D76D4DE-BFF8-4811-8C0A-382240EC1858}" srcOrd="2" destOrd="0" presId="urn:microsoft.com/office/officeart/2018/2/layout/IconLabelList"/>
    <dgm:cxn modelId="{D4769998-11D0-40CF-BD2D-8706895C7D52}" type="presParOf" srcId="{2D76D4DE-BFF8-4811-8C0A-382240EC1858}" destId="{C87F8212-648D-4B20-B3EE-DF25C0114F39}" srcOrd="0" destOrd="0" presId="urn:microsoft.com/office/officeart/2018/2/layout/IconLabelList"/>
    <dgm:cxn modelId="{753A293C-BEE5-4ACB-B0C2-E58014044591}" type="presParOf" srcId="{2D76D4DE-BFF8-4811-8C0A-382240EC1858}" destId="{F856479B-D722-4577-97A9-A3B89D78D326}" srcOrd="1" destOrd="0" presId="urn:microsoft.com/office/officeart/2018/2/layout/IconLabelList"/>
    <dgm:cxn modelId="{6A3D933A-17C1-4F93-A4FF-FFC09F1B404C}" type="presParOf" srcId="{2D76D4DE-BFF8-4811-8C0A-382240EC1858}" destId="{E951A227-8BF7-4BE7-9ED3-167BA6300191}" srcOrd="2" destOrd="0" presId="urn:microsoft.com/office/officeart/2018/2/layout/IconLabelList"/>
    <dgm:cxn modelId="{225BCD52-AB77-4124-AED0-69E2E61E8ED4}" type="presParOf" srcId="{E30D67E0-50CE-431C-AFB0-BFCFA38AEB8F}" destId="{70AA729A-5505-4E93-B531-6F3467D054DA}" srcOrd="3" destOrd="0" presId="urn:microsoft.com/office/officeart/2018/2/layout/IconLabelList"/>
    <dgm:cxn modelId="{A46A0561-B57E-4290-A172-F0CEC26A64EB}" type="presParOf" srcId="{E30D67E0-50CE-431C-AFB0-BFCFA38AEB8F}" destId="{57001E1A-F880-4D78-A1FF-8CD4C191BFA0}" srcOrd="4" destOrd="0" presId="urn:microsoft.com/office/officeart/2018/2/layout/IconLabelList"/>
    <dgm:cxn modelId="{1C74B369-0972-4F0E-8145-C1FD55BD1CDF}" type="presParOf" srcId="{57001E1A-F880-4D78-A1FF-8CD4C191BFA0}" destId="{9A300CF2-D449-4A48-A51F-4F8EE7092906}" srcOrd="0" destOrd="0" presId="urn:microsoft.com/office/officeart/2018/2/layout/IconLabelList"/>
    <dgm:cxn modelId="{1984AB34-786B-4D37-BE6F-5D6D3D5BE913}" type="presParOf" srcId="{57001E1A-F880-4D78-A1FF-8CD4C191BFA0}" destId="{123659CB-E316-4BAE-BD63-54BA623F776B}" srcOrd="1" destOrd="0" presId="urn:microsoft.com/office/officeart/2018/2/layout/IconLabelList"/>
    <dgm:cxn modelId="{FBF2C590-1B06-4519-880D-69DBF4518393}" type="presParOf" srcId="{57001E1A-F880-4D78-A1FF-8CD4C191BFA0}" destId="{22CF45EE-7572-4985-BDC3-BDC732D1535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BF6AE3B-AF9E-4118-B61C-AE821675E4D3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2D7A7C4-84C1-4DAC-94EE-46EEC85A5960}">
      <dgm:prSet/>
      <dgm:spPr/>
      <dgm:t>
        <a:bodyPr/>
        <a:lstStyle/>
        <a:p>
          <a:pPr>
            <a:defRPr b="1"/>
          </a:pPr>
          <a:r>
            <a:rPr lang="es-ES" dirty="0"/>
            <a:t>- El lenguaje ubicuo es un vocabulario compartido por negocio y tecnología.  </a:t>
          </a:r>
          <a:endParaRPr lang="en-US" dirty="0"/>
        </a:p>
      </dgm:t>
    </dgm:pt>
    <dgm:pt modelId="{9EC1F62D-D640-43A7-967B-48F9E91AF53B}" type="parTrans" cxnId="{A76AED9C-00EE-461A-9579-7C527E01EBD3}">
      <dgm:prSet/>
      <dgm:spPr/>
      <dgm:t>
        <a:bodyPr/>
        <a:lstStyle/>
        <a:p>
          <a:endParaRPr lang="en-US"/>
        </a:p>
      </dgm:t>
    </dgm:pt>
    <dgm:pt modelId="{4B2949AE-8BD3-4376-943E-012316AE4E95}" type="sibTrans" cxnId="{A76AED9C-00EE-461A-9579-7C527E01EBD3}">
      <dgm:prSet/>
      <dgm:spPr/>
      <dgm:t>
        <a:bodyPr/>
        <a:lstStyle/>
        <a:p>
          <a:endParaRPr lang="en-US"/>
        </a:p>
      </dgm:t>
    </dgm:pt>
    <dgm:pt modelId="{15A04D2B-887B-4416-8E07-1B221AE420B1}">
      <dgm:prSet/>
      <dgm:spPr/>
      <dgm:t>
        <a:bodyPr/>
        <a:lstStyle/>
        <a:p>
          <a:pPr>
            <a:defRPr b="1"/>
          </a:pPr>
          <a:r>
            <a:rPr lang="es-ES" dirty="0"/>
            <a:t>- El modelo de dominio representa las reglas y conceptos del negocio. </a:t>
          </a:r>
          <a:endParaRPr lang="en-US" dirty="0"/>
        </a:p>
      </dgm:t>
    </dgm:pt>
    <dgm:pt modelId="{A33A6407-62A3-48CD-8544-4A5E82A1E4DC}" type="parTrans" cxnId="{DC5144C5-9470-4A12-A34B-DADCB7111BE3}">
      <dgm:prSet/>
      <dgm:spPr/>
      <dgm:t>
        <a:bodyPr/>
        <a:lstStyle/>
        <a:p>
          <a:endParaRPr lang="en-US"/>
        </a:p>
      </dgm:t>
    </dgm:pt>
    <dgm:pt modelId="{C70B870D-8274-4C5A-B65F-4F2C8F58860B}" type="sibTrans" cxnId="{DC5144C5-9470-4A12-A34B-DADCB7111BE3}">
      <dgm:prSet/>
      <dgm:spPr/>
      <dgm:t>
        <a:bodyPr/>
        <a:lstStyle/>
        <a:p>
          <a:endParaRPr lang="en-US"/>
        </a:p>
      </dgm:t>
    </dgm:pt>
    <dgm:pt modelId="{01743276-F375-4AFC-8B89-2B32280C14A0}">
      <dgm:prSet/>
      <dgm:spPr/>
      <dgm:t>
        <a:bodyPr/>
        <a:lstStyle/>
        <a:p>
          <a:r>
            <a:rPr lang="es-ES" dirty="0"/>
            <a:t>- Dominio: **E-</a:t>
          </a:r>
          <a:r>
            <a:rPr lang="es-ES" dirty="0" err="1"/>
            <a:t>commerce</a:t>
          </a:r>
          <a:r>
            <a:rPr lang="es-ES" dirty="0"/>
            <a:t>**.  </a:t>
          </a:r>
          <a:endParaRPr lang="en-US" dirty="0"/>
        </a:p>
      </dgm:t>
    </dgm:pt>
    <dgm:pt modelId="{D6112961-6161-4AB9-BD03-6E403E00034E}" type="parTrans" cxnId="{8C919728-7654-4485-8F48-FBC5014BEB3F}">
      <dgm:prSet/>
      <dgm:spPr/>
      <dgm:t>
        <a:bodyPr/>
        <a:lstStyle/>
        <a:p>
          <a:endParaRPr lang="en-US"/>
        </a:p>
      </dgm:t>
    </dgm:pt>
    <dgm:pt modelId="{E8A710E2-2072-411C-95E4-1F1CCD54C63E}" type="sibTrans" cxnId="{8C919728-7654-4485-8F48-FBC5014BEB3F}">
      <dgm:prSet/>
      <dgm:spPr/>
      <dgm:t>
        <a:bodyPr/>
        <a:lstStyle/>
        <a:p>
          <a:endParaRPr lang="en-US"/>
        </a:p>
      </dgm:t>
    </dgm:pt>
    <dgm:pt modelId="{F7458B6C-276F-4AF1-BD28-CE1589D302E8}">
      <dgm:prSet/>
      <dgm:spPr/>
      <dgm:t>
        <a:bodyPr/>
        <a:lstStyle/>
        <a:p>
          <a:r>
            <a:rPr lang="es-ES" dirty="0"/>
            <a:t>- Términos del negocio: Cliente, Pedido, Producto.  </a:t>
          </a:r>
          <a:endParaRPr lang="en-US" dirty="0"/>
        </a:p>
      </dgm:t>
    </dgm:pt>
    <dgm:pt modelId="{5296FAD0-0FBB-4B85-BEBB-0873B3EC9BD1}" type="parTrans" cxnId="{5DC714A9-D9D2-42AA-8D37-F4E83BE53DB5}">
      <dgm:prSet/>
      <dgm:spPr/>
      <dgm:t>
        <a:bodyPr/>
        <a:lstStyle/>
        <a:p>
          <a:endParaRPr lang="en-US"/>
        </a:p>
      </dgm:t>
    </dgm:pt>
    <dgm:pt modelId="{D648C4CF-0CE1-4A9C-9BB5-D8B9AB18BAA3}" type="sibTrans" cxnId="{5DC714A9-D9D2-42AA-8D37-F4E83BE53DB5}">
      <dgm:prSet/>
      <dgm:spPr/>
      <dgm:t>
        <a:bodyPr/>
        <a:lstStyle/>
        <a:p>
          <a:endParaRPr lang="en-US"/>
        </a:p>
      </dgm:t>
    </dgm:pt>
    <dgm:pt modelId="{D7927D59-CFB0-4F94-959E-86783EE12588}">
      <dgm:prSet/>
      <dgm:spPr/>
      <dgm:t>
        <a:bodyPr/>
        <a:lstStyle/>
        <a:p>
          <a:r>
            <a:rPr lang="es-ES" dirty="0"/>
            <a:t>- Estos mismos nombres deben usarse en el código. </a:t>
          </a:r>
          <a:endParaRPr lang="en-US" dirty="0"/>
        </a:p>
      </dgm:t>
    </dgm:pt>
    <dgm:pt modelId="{BA913C48-1202-4DA0-B8D2-1E6CFA386D0F}" type="parTrans" cxnId="{42445B98-4A33-4A38-A9AD-370E502D74EA}">
      <dgm:prSet/>
      <dgm:spPr/>
      <dgm:t>
        <a:bodyPr/>
        <a:lstStyle/>
        <a:p>
          <a:endParaRPr lang="en-US"/>
        </a:p>
      </dgm:t>
    </dgm:pt>
    <dgm:pt modelId="{81906C82-2DF8-4852-9565-8DFDA021BFDC}" type="sibTrans" cxnId="{42445B98-4A33-4A38-A9AD-370E502D74EA}">
      <dgm:prSet/>
      <dgm:spPr/>
      <dgm:t>
        <a:bodyPr/>
        <a:lstStyle/>
        <a:p>
          <a:endParaRPr lang="en-US"/>
        </a:p>
      </dgm:t>
    </dgm:pt>
    <dgm:pt modelId="{2F8A8567-7A3F-483A-A648-590FDB7876CF}">
      <dgm:prSet/>
      <dgm:spPr/>
      <dgm:t>
        <a:bodyPr/>
        <a:lstStyle/>
        <a:p>
          <a:pPr>
            <a:defRPr b="1"/>
          </a:pPr>
          <a:r>
            <a:rPr lang="es-ES" dirty="0"/>
            <a:t>Ejemplo:  </a:t>
          </a:r>
          <a:endParaRPr lang="en-US" dirty="0"/>
        </a:p>
      </dgm:t>
    </dgm:pt>
    <dgm:pt modelId="{97182ADC-43C2-4AA6-8655-F6D90A040D14}" type="sibTrans" cxnId="{D80FA7A6-85C6-4241-BE5D-1A13F4813C18}">
      <dgm:prSet/>
      <dgm:spPr/>
      <dgm:t>
        <a:bodyPr/>
        <a:lstStyle/>
        <a:p>
          <a:endParaRPr lang="en-US"/>
        </a:p>
      </dgm:t>
    </dgm:pt>
    <dgm:pt modelId="{903264CF-361B-4CFE-B36F-0AB46CF4592E}" type="parTrans" cxnId="{D80FA7A6-85C6-4241-BE5D-1A13F4813C18}">
      <dgm:prSet/>
      <dgm:spPr/>
      <dgm:t>
        <a:bodyPr/>
        <a:lstStyle/>
        <a:p>
          <a:endParaRPr lang="en-US"/>
        </a:p>
      </dgm:t>
    </dgm:pt>
    <dgm:pt modelId="{CEAF67D3-019A-4BD6-A273-3BD2420ED5BE}" type="pres">
      <dgm:prSet presAssocID="{5BF6AE3B-AF9E-4118-B61C-AE821675E4D3}" presName="root" presStyleCnt="0">
        <dgm:presLayoutVars>
          <dgm:dir/>
          <dgm:resizeHandles val="exact"/>
        </dgm:presLayoutVars>
      </dgm:prSet>
      <dgm:spPr/>
    </dgm:pt>
    <dgm:pt modelId="{DF2F9F43-5103-4F8C-9E85-976F84A2397F}" type="pres">
      <dgm:prSet presAssocID="{22D7A7C4-84C1-4DAC-94EE-46EEC85A5960}" presName="compNode" presStyleCnt="0"/>
      <dgm:spPr/>
    </dgm:pt>
    <dgm:pt modelId="{102779CB-5B7E-443E-B57B-5A72B8218CF9}" type="pres">
      <dgm:prSet presAssocID="{22D7A7C4-84C1-4DAC-94EE-46EEC85A596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bros"/>
        </a:ext>
      </dgm:extLst>
    </dgm:pt>
    <dgm:pt modelId="{A55E22F9-6338-4DBA-99BA-DBA500313D86}" type="pres">
      <dgm:prSet presAssocID="{22D7A7C4-84C1-4DAC-94EE-46EEC85A5960}" presName="iconSpace" presStyleCnt="0"/>
      <dgm:spPr/>
    </dgm:pt>
    <dgm:pt modelId="{EE9EAF2B-E480-4391-9589-E6D51E2A5BEA}" type="pres">
      <dgm:prSet presAssocID="{22D7A7C4-84C1-4DAC-94EE-46EEC85A5960}" presName="parTx" presStyleLbl="revTx" presStyleIdx="0" presStyleCnt="6">
        <dgm:presLayoutVars>
          <dgm:chMax val="0"/>
          <dgm:chPref val="0"/>
        </dgm:presLayoutVars>
      </dgm:prSet>
      <dgm:spPr/>
    </dgm:pt>
    <dgm:pt modelId="{FBEBE0F6-4344-4498-B815-BD3FCC2A5393}" type="pres">
      <dgm:prSet presAssocID="{22D7A7C4-84C1-4DAC-94EE-46EEC85A5960}" presName="txSpace" presStyleCnt="0"/>
      <dgm:spPr/>
    </dgm:pt>
    <dgm:pt modelId="{AD3F1EC1-6A01-4F93-9FCC-A275159535D6}" type="pres">
      <dgm:prSet presAssocID="{22D7A7C4-84C1-4DAC-94EE-46EEC85A5960}" presName="desTx" presStyleLbl="revTx" presStyleIdx="1" presStyleCnt="6">
        <dgm:presLayoutVars/>
      </dgm:prSet>
      <dgm:spPr/>
    </dgm:pt>
    <dgm:pt modelId="{2ACFA4EC-4E34-4BD7-9B0E-9F19FC6D4252}" type="pres">
      <dgm:prSet presAssocID="{4B2949AE-8BD3-4376-943E-012316AE4E95}" presName="sibTrans" presStyleCnt="0"/>
      <dgm:spPr/>
    </dgm:pt>
    <dgm:pt modelId="{EE570B19-FCFE-4798-B1D0-3FA265823C6E}" type="pres">
      <dgm:prSet presAssocID="{15A04D2B-887B-4416-8E07-1B221AE420B1}" presName="compNode" presStyleCnt="0"/>
      <dgm:spPr/>
    </dgm:pt>
    <dgm:pt modelId="{35B45A07-99CB-49C8-B7C2-0D25A4C1E7CC}" type="pres">
      <dgm:prSet presAssocID="{15A04D2B-887B-4416-8E07-1B221AE420B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nsferencia"/>
        </a:ext>
      </dgm:extLst>
    </dgm:pt>
    <dgm:pt modelId="{3AC829EC-C456-43E9-9CB1-10465F7FDA4D}" type="pres">
      <dgm:prSet presAssocID="{15A04D2B-887B-4416-8E07-1B221AE420B1}" presName="iconSpace" presStyleCnt="0"/>
      <dgm:spPr/>
    </dgm:pt>
    <dgm:pt modelId="{F13AFD97-EDC0-47A6-9057-3A8A038AF296}" type="pres">
      <dgm:prSet presAssocID="{15A04D2B-887B-4416-8E07-1B221AE420B1}" presName="parTx" presStyleLbl="revTx" presStyleIdx="2" presStyleCnt="6">
        <dgm:presLayoutVars>
          <dgm:chMax val="0"/>
          <dgm:chPref val="0"/>
        </dgm:presLayoutVars>
      </dgm:prSet>
      <dgm:spPr/>
    </dgm:pt>
    <dgm:pt modelId="{23045652-9BFD-415A-819A-484D4DF47EFC}" type="pres">
      <dgm:prSet presAssocID="{15A04D2B-887B-4416-8E07-1B221AE420B1}" presName="txSpace" presStyleCnt="0"/>
      <dgm:spPr/>
    </dgm:pt>
    <dgm:pt modelId="{04CE3079-54A7-4A54-854D-39E7091A35C9}" type="pres">
      <dgm:prSet presAssocID="{15A04D2B-887B-4416-8E07-1B221AE420B1}" presName="desTx" presStyleLbl="revTx" presStyleIdx="3" presStyleCnt="6">
        <dgm:presLayoutVars/>
      </dgm:prSet>
      <dgm:spPr/>
    </dgm:pt>
    <dgm:pt modelId="{0B3D7DBE-21CA-4AFF-9C0C-C9854BE01553}" type="pres">
      <dgm:prSet presAssocID="{C70B870D-8274-4C5A-B65F-4F2C8F58860B}" presName="sibTrans" presStyleCnt="0"/>
      <dgm:spPr/>
    </dgm:pt>
    <dgm:pt modelId="{80BBBB80-ED8D-43E2-9563-73022A3009DC}" type="pres">
      <dgm:prSet presAssocID="{2F8A8567-7A3F-483A-A648-590FDB7876CF}" presName="compNode" presStyleCnt="0"/>
      <dgm:spPr/>
    </dgm:pt>
    <dgm:pt modelId="{4B620EEE-B324-4C21-9766-FF9870FCB727}" type="pres">
      <dgm:prSet presAssocID="{2F8A8567-7A3F-483A-A648-590FDB7876C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391DE2AB-4DFE-4EA3-BB13-85625D6F5C6E}" type="pres">
      <dgm:prSet presAssocID="{2F8A8567-7A3F-483A-A648-590FDB7876CF}" presName="iconSpace" presStyleCnt="0"/>
      <dgm:spPr/>
    </dgm:pt>
    <dgm:pt modelId="{E368CECA-1046-4F29-9489-0D5625267CAD}" type="pres">
      <dgm:prSet presAssocID="{2F8A8567-7A3F-483A-A648-590FDB7876CF}" presName="parTx" presStyleLbl="revTx" presStyleIdx="4" presStyleCnt="6">
        <dgm:presLayoutVars>
          <dgm:chMax val="0"/>
          <dgm:chPref val="0"/>
        </dgm:presLayoutVars>
      </dgm:prSet>
      <dgm:spPr/>
    </dgm:pt>
    <dgm:pt modelId="{D1BA0EC4-45AA-4178-9988-AFD3FEA48143}" type="pres">
      <dgm:prSet presAssocID="{2F8A8567-7A3F-483A-A648-590FDB7876CF}" presName="txSpace" presStyleCnt="0"/>
      <dgm:spPr/>
    </dgm:pt>
    <dgm:pt modelId="{4A77D61D-EDEF-45B5-BB26-4C25342BCDE6}" type="pres">
      <dgm:prSet presAssocID="{2F8A8567-7A3F-483A-A648-590FDB7876CF}" presName="desTx" presStyleLbl="revTx" presStyleIdx="5" presStyleCnt="6" custLinFactNeighborX="133" custLinFactNeighborY="-31651">
        <dgm:presLayoutVars/>
      </dgm:prSet>
      <dgm:spPr/>
    </dgm:pt>
  </dgm:ptLst>
  <dgm:cxnLst>
    <dgm:cxn modelId="{8C919728-7654-4485-8F48-FBC5014BEB3F}" srcId="{2F8A8567-7A3F-483A-A648-590FDB7876CF}" destId="{01743276-F375-4AFC-8B89-2B32280C14A0}" srcOrd="0" destOrd="0" parTransId="{D6112961-6161-4AB9-BD03-6E403E00034E}" sibTransId="{E8A710E2-2072-411C-95E4-1F1CCD54C63E}"/>
    <dgm:cxn modelId="{8F5E5B46-A077-4DC7-A6E4-0E2F7BE51F13}" type="presOf" srcId="{5BF6AE3B-AF9E-4118-B61C-AE821675E4D3}" destId="{CEAF67D3-019A-4BD6-A273-3BD2420ED5BE}" srcOrd="0" destOrd="0" presId="urn:microsoft.com/office/officeart/2018/2/layout/IconLabelDescriptionList"/>
    <dgm:cxn modelId="{945B436A-3D6B-48E9-A98B-DA541B487536}" type="presOf" srcId="{D7927D59-CFB0-4F94-959E-86783EE12588}" destId="{4A77D61D-EDEF-45B5-BB26-4C25342BCDE6}" srcOrd="0" destOrd="2" presId="urn:microsoft.com/office/officeart/2018/2/layout/IconLabelDescriptionList"/>
    <dgm:cxn modelId="{8E132555-682C-4E9E-835B-2DA0DA2BE7EC}" type="presOf" srcId="{F7458B6C-276F-4AF1-BD28-CE1589D302E8}" destId="{4A77D61D-EDEF-45B5-BB26-4C25342BCDE6}" srcOrd="0" destOrd="1" presId="urn:microsoft.com/office/officeart/2018/2/layout/IconLabelDescriptionList"/>
    <dgm:cxn modelId="{7ABDAA76-643C-4156-86BC-75A1DC382E4C}" type="presOf" srcId="{15A04D2B-887B-4416-8E07-1B221AE420B1}" destId="{F13AFD97-EDC0-47A6-9057-3A8A038AF296}" srcOrd="0" destOrd="0" presId="urn:microsoft.com/office/officeart/2018/2/layout/IconLabelDescriptionList"/>
    <dgm:cxn modelId="{25EE6F81-77DE-4D84-B95E-0EBDED60A7AB}" type="presOf" srcId="{2F8A8567-7A3F-483A-A648-590FDB7876CF}" destId="{E368CECA-1046-4F29-9489-0D5625267CAD}" srcOrd="0" destOrd="0" presId="urn:microsoft.com/office/officeart/2018/2/layout/IconLabelDescriptionList"/>
    <dgm:cxn modelId="{42445B98-4A33-4A38-A9AD-370E502D74EA}" srcId="{2F8A8567-7A3F-483A-A648-590FDB7876CF}" destId="{D7927D59-CFB0-4F94-959E-86783EE12588}" srcOrd="2" destOrd="0" parTransId="{BA913C48-1202-4DA0-B8D2-1E6CFA386D0F}" sibTransId="{81906C82-2DF8-4852-9565-8DFDA021BFDC}"/>
    <dgm:cxn modelId="{A76AED9C-00EE-461A-9579-7C527E01EBD3}" srcId="{5BF6AE3B-AF9E-4118-B61C-AE821675E4D3}" destId="{22D7A7C4-84C1-4DAC-94EE-46EEC85A5960}" srcOrd="0" destOrd="0" parTransId="{9EC1F62D-D640-43A7-967B-48F9E91AF53B}" sibTransId="{4B2949AE-8BD3-4376-943E-012316AE4E95}"/>
    <dgm:cxn modelId="{D80FA7A6-85C6-4241-BE5D-1A13F4813C18}" srcId="{5BF6AE3B-AF9E-4118-B61C-AE821675E4D3}" destId="{2F8A8567-7A3F-483A-A648-590FDB7876CF}" srcOrd="2" destOrd="0" parTransId="{903264CF-361B-4CFE-B36F-0AB46CF4592E}" sibTransId="{97182ADC-43C2-4AA6-8655-F6D90A040D14}"/>
    <dgm:cxn modelId="{5DC714A9-D9D2-42AA-8D37-F4E83BE53DB5}" srcId="{2F8A8567-7A3F-483A-A648-590FDB7876CF}" destId="{F7458B6C-276F-4AF1-BD28-CE1589D302E8}" srcOrd="1" destOrd="0" parTransId="{5296FAD0-0FBB-4B85-BEBB-0873B3EC9BD1}" sibTransId="{D648C4CF-0CE1-4A9C-9BB5-D8B9AB18BAA3}"/>
    <dgm:cxn modelId="{66C773B8-1E83-45D7-80F4-B61CB1DF0B82}" type="presOf" srcId="{01743276-F375-4AFC-8B89-2B32280C14A0}" destId="{4A77D61D-EDEF-45B5-BB26-4C25342BCDE6}" srcOrd="0" destOrd="0" presId="urn:microsoft.com/office/officeart/2018/2/layout/IconLabelDescriptionList"/>
    <dgm:cxn modelId="{EC79ADC0-19CE-48C8-A0B2-E0FA87AD5B1D}" type="presOf" srcId="{22D7A7C4-84C1-4DAC-94EE-46EEC85A5960}" destId="{EE9EAF2B-E480-4391-9589-E6D51E2A5BEA}" srcOrd="0" destOrd="0" presId="urn:microsoft.com/office/officeart/2018/2/layout/IconLabelDescriptionList"/>
    <dgm:cxn modelId="{DC5144C5-9470-4A12-A34B-DADCB7111BE3}" srcId="{5BF6AE3B-AF9E-4118-B61C-AE821675E4D3}" destId="{15A04D2B-887B-4416-8E07-1B221AE420B1}" srcOrd="1" destOrd="0" parTransId="{A33A6407-62A3-48CD-8544-4A5E82A1E4DC}" sibTransId="{C70B870D-8274-4C5A-B65F-4F2C8F58860B}"/>
    <dgm:cxn modelId="{1C3B8F6D-61ED-4562-9127-65F97FB63943}" type="presParOf" srcId="{CEAF67D3-019A-4BD6-A273-3BD2420ED5BE}" destId="{DF2F9F43-5103-4F8C-9E85-976F84A2397F}" srcOrd="0" destOrd="0" presId="urn:microsoft.com/office/officeart/2018/2/layout/IconLabelDescriptionList"/>
    <dgm:cxn modelId="{C62C415D-5016-404A-83A2-EBF263D703EA}" type="presParOf" srcId="{DF2F9F43-5103-4F8C-9E85-976F84A2397F}" destId="{102779CB-5B7E-443E-B57B-5A72B8218CF9}" srcOrd="0" destOrd="0" presId="urn:microsoft.com/office/officeart/2018/2/layout/IconLabelDescriptionList"/>
    <dgm:cxn modelId="{39AADBAB-1897-476A-9B21-FFE9B737FE06}" type="presParOf" srcId="{DF2F9F43-5103-4F8C-9E85-976F84A2397F}" destId="{A55E22F9-6338-4DBA-99BA-DBA500313D86}" srcOrd="1" destOrd="0" presId="urn:microsoft.com/office/officeart/2018/2/layout/IconLabelDescriptionList"/>
    <dgm:cxn modelId="{B6CF91F8-FAAD-4377-B9E8-161E2CD0F483}" type="presParOf" srcId="{DF2F9F43-5103-4F8C-9E85-976F84A2397F}" destId="{EE9EAF2B-E480-4391-9589-E6D51E2A5BEA}" srcOrd="2" destOrd="0" presId="urn:microsoft.com/office/officeart/2018/2/layout/IconLabelDescriptionList"/>
    <dgm:cxn modelId="{B1A78A56-C3EE-434C-B5E2-4672BB96BB2C}" type="presParOf" srcId="{DF2F9F43-5103-4F8C-9E85-976F84A2397F}" destId="{FBEBE0F6-4344-4498-B815-BD3FCC2A5393}" srcOrd="3" destOrd="0" presId="urn:microsoft.com/office/officeart/2018/2/layout/IconLabelDescriptionList"/>
    <dgm:cxn modelId="{819C7390-61BF-422E-85C7-7B56498C0D4F}" type="presParOf" srcId="{DF2F9F43-5103-4F8C-9E85-976F84A2397F}" destId="{AD3F1EC1-6A01-4F93-9FCC-A275159535D6}" srcOrd="4" destOrd="0" presId="urn:microsoft.com/office/officeart/2018/2/layout/IconLabelDescriptionList"/>
    <dgm:cxn modelId="{2CBCF40E-A002-481B-9E00-15685DAEA9D8}" type="presParOf" srcId="{CEAF67D3-019A-4BD6-A273-3BD2420ED5BE}" destId="{2ACFA4EC-4E34-4BD7-9B0E-9F19FC6D4252}" srcOrd="1" destOrd="0" presId="urn:microsoft.com/office/officeart/2018/2/layout/IconLabelDescriptionList"/>
    <dgm:cxn modelId="{63464A5C-8451-4426-B339-E26C78F1775C}" type="presParOf" srcId="{CEAF67D3-019A-4BD6-A273-3BD2420ED5BE}" destId="{EE570B19-FCFE-4798-B1D0-3FA265823C6E}" srcOrd="2" destOrd="0" presId="urn:microsoft.com/office/officeart/2018/2/layout/IconLabelDescriptionList"/>
    <dgm:cxn modelId="{811C3199-ACD7-463B-A9C7-D05D63D3B626}" type="presParOf" srcId="{EE570B19-FCFE-4798-B1D0-3FA265823C6E}" destId="{35B45A07-99CB-49C8-B7C2-0D25A4C1E7CC}" srcOrd="0" destOrd="0" presId="urn:microsoft.com/office/officeart/2018/2/layout/IconLabelDescriptionList"/>
    <dgm:cxn modelId="{771C4EDA-B9BA-4623-BE9C-BEF9FB44B01F}" type="presParOf" srcId="{EE570B19-FCFE-4798-B1D0-3FA265823C6E}" destId="{3AC829EC-C456-43E9-9CB1-10465F7FDA4D}" srcOrd="1" destOrd="0" presId="urn:microsoft.com/office/officeart/2018/2/layout/IconLabelDescriptionList"/>
    <dgm:cxn modelId="{8410144A-3683-42AE-9012-B507664206F9}" type="presParOf" srcId="{EE570B19-FCFE-4798-B1D0-3FA265823C6E}" destId="{F13AFD97-EDC0-47A6-9057-3A8A038AF296}" srcOrd="2" destOrd="0" presId="urn:microsoft.com/office/officeart/2018/2/layout/IconLabelDescriptionList"/>
    <dgm:cxn modelId="{56022BAC-A38B-46F6-A370-824083D058FE}" type="presParOf" srcId="{EE570B19-FCFE-4798-B1D0-3FA265823C6E}" destId="{23045652-9BFD-415A-819A-484D4DF47EFC}" srcOrd="3" destOrd="0" presId="urn:microsoft.com/office/officeart/2018/2/layout/IconLabelDescriptionList"/>
    <dgm:cxn modelId="{A24CC0F3-1716-434E-86D2-9F3EEA684D28}" type="presParOf" srcId="{EE570B19-FCFE-4798-B1D0-3FA265823C6E}" destId="{04CE3079-54A7-4A54-854D-39E7091A35C9}" srcOrd="4" destOrd="0" presId="urn:microsoft.com/office/officeart/2018/2/layout/IconLabelDescriptionList"/>
    <dgm:cxn modelId="{4E571794-5C71-47FE-967B-85EE4932A5EE}" type="presParOf" srcId="{CEAF67D3-019A-4BD6-A273-3BD2420ED5BE}" destId="{0B3D7DBE-21CA-4AFF-9C0C-C9854BE01553}" srcOrd="3" destOrd="0" presId="urn:microsoft.com/office/officeart/2018/2/layout/IconLabelDescriptionList"/>
    <dgm:cxn modelId="{BC79E314-651A-4B3E-9615-426A21C32E0B}" type="presParOf" srcId="{CEAF67D3-019A-4BD6-A273-3BD2420ED5BE}" destId="{80BBBB80-ED8D-43E2-9563-73022A3009DC}" srcOrd="4" destOrd="0" presId="urn:microsoft.com/office/officeart/2018/2/layout/IconLabelDescriptionList"/>
    <dgm:cxn modelId="{C610441B-DD79-47EB-A3CC-77829E4E5310}" type="presParOf" srcId="{80BBBB80-ED8D-43E2-9563-73022A3009DC}" destId="{4B620EEE-B324-4C21-9766-FF9870FCB727}" srcOrd="0" destOrd="0" presId="urn:microsoft.com/office/officeart/2018/2/layout/IconLabelDescriptionList"/>
    <dgm:cxn modelId="{F46A5B92-A0C9-4451-8762-7B22CAE9A913}" type="presParOf" srcId="{80BBBB80-ED8D-43E2-9563-73022A3009DC}" destId="{391DE2AB-4DFE-4EA3-BB13-85625D6F5C6E}" srcOrd="1" destOrd="0" presId="urn:microsoft.com/office/officeart/2018/2/layout/IconLabelDescriptionList"/>
    <dgm:cxn modelId="{0004889E-2DEB-4083-BDF4-117D970D7E6F}" type="presParOf" srcId="{80BBBB80-ED8D-43E2-9563-73022A3009DC}" destId="{E368CECA-1046-4F29-9489-0D5625267CAD}" srcOrd="2" destOrd="0" presId="urn:microsoft.com/office/officeart/2018/2/layout/IconLabelDescriptionList"/>
    <dgm:cxn modelId="{E3BF93F7-EB82-4BE1-9467-4534BDC33068}" type="presParOf" srcId="{80BBBB80-ED8D-43E2-9563-73022A3009DC}" destId="{D1BA0EC4-45AA-4178-9988-AFD3FEA48143}" srcOrd="3" destOrd="0" presId="urn:microsoft.com/office/officeart/2018/2/layout/IconLabelDescriptionList"/>
    <dgm:cxn modelId="{7CD79A0A-F317-4C51-8A91-861008491EA1}" type="presParOf" srcId="{80BBBB80-ED8D-43E2-9563-73022A3009DC}" destId="{4A77D61D-EDEF-45B5-BB26-4C25342BCDE6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29BB42A-371F-416D-8A76-0B838C6479E9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E1E8B63-0210-4EA6-8D59-3C16AD802304}">
      <dgm:prSet/>
      <dgm:spPr/>
      <dgm:t>
        <a:bodyPr/>
        <a:lstStyle/>
        <a:p>
          <a:r>
            <a:rPr lang="es-ES" b="0" i="0" baseline="0"/>
            <a:t>Objetos definidos por sus </a:t>
          </a:r>
          <a:r>
            <a:rPr lang="es-ES" b="1" i="0" baseline="0"/>
            <a:t>atributos</a:t>
          </a:r>
          <a:r>
            <a:rPr lang="es-ES" b="0" i="0" baseline="0"/>
            <a:t>, no por identidad.</a:t>
          </a:r>
          <a:endParaRPr lang="en-US"/>
        </a:p>
      </dgm:t>
    </dgm:pt>
    <dgm:pt modelId="{393AE86E-277A-406D-A9D8-7E0BBE1955E8}" type="parTrans" cxnId="{734BB08B-097B-4B45-AD6F-5EFA2349E772}">
      <dgm:prSet/>
      <dgm:spPr/>
      <dgm:t>
        <a:bodyPr/>
        <a:lstStyle/>
        <a:p>
          <a:endParaRPr lang="en-US"/>
        </a:p>
      </dgm:t>
    </dgm:pt>
    <dgm:pt modelId="{D3ABD560-38CF-4FE6-A9C6-B0B6EABAF783}" type="sibTrans" cxnId="{734BB08B-097B-4B45-AD6F-5EFA2349E772}">
      <dgm:prSet/>
      <dgm:spPr/>
      <dgm:t>
        <a:bodyPr/>
        <a:lstStyle/>
        <a:p>
          <a:endParaRPr lang="en-US"/>
        </a:p>
      </dgm:t>
    </dgm:pt>
    <dgm:pt modelId="{4DEB1058-8BB3-45DE-B883-291F356B8AC4}">
      <dgm:prSet/>
      <dgm:spPr/>
      <dgm:t>
        <a:bodyPr/>
        <a:lstStyle/>
        <a:p>
          <a:r>
            <a:rPr lang="es-ES" b="0" i="0" baseline="0"/>
            <a:t>Son </a:t>
          </a:r>
          <a:r>
            <a:rPr lang="es-ES" b="1" i="0" baseline="0"/>
            <a:t>inmutables</a:t>
          </a:r>
          <a:r>
            <a:rPr lang="es-ES" b="0" i="0" baseline="0"/>
            <a:t>.</a:t>
          </a:r>
          <a:endParaRPr lang="en-US"/>
        </a:p>
      </dgm:t>
    </dgm:pt>
    <dgm:pt modelId="{F9A75934-8600-4C96-8612-D022EF3999F6}" type="parTrans" cxnId="{2476EFE2-CEE0-4E39-A9AF-34DFA48763E7}">
      <dgm:prSet/>
      <dgm:spPr/>
      <dgm:t>
        <a:bodyPr/>
        <a:lstStyle/>
        <a:p>
          <a:endParaRPr lang="en-US"/>
        </a:p>
      </dgm:t>
    </dgm:pt>
    <dgm:pt modelId="{3DC5963F-B183-4FEE-8E8F-3C0A9D6BC4E0}" type="sibTrans" cxnId="{2476EFE2-CEE0-4E39-A9AF-34DFA48763E7}">
      <dgm:prSet/>
      <dgm:spPr/>
      <dgm:t>
        <a:bodyPr/>
        <a:lstStyle/>
        <a:p>
          <a:endParaRPr lang="en-US"/>
        </a:p>
      </dgm:t>
    </dgm:pt>
    <dgm:pt modelId="{56754F3A-7218-4E16-A08A-528054D7A876}" type="pres">
      <dgm:prSet presAssocID="{D29BB42A-371F-416D-8A76-0B838C6479E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9436067-BA3B-4360-9486-EBBEFBD686CE}" type="pres">
      <dgm:prSet presAssocID="{0E1E8B63-0210-4EA6-8D59-3C16AD802304}" presName="hierRoot1" presStyleCnt="0"/>
      <dgm:spPr/>
    </dgm:pt>
    <dgm:pt modelId="{4ED33B78-0F05-4D30-AB56-984984803E85}" type="pres">
      <dgm:prSet presAssocID="{0E1E8B63-0210-4EA6-8D59-3C16AD802304}" presName="composite" presStyleCnt="0"/>
      <dgm:spPr/>
    </dgm:pt>
    <dgm:pt modelId="{46FF2EE7-DC17-4D50-978D-CA3B68743FD5}" type="pres">
      <dgm:prSet presAssocID="{0E1E8B63-0210-4EA6-8D59-3C16AD802304}" presName="background" presStyleLbl="node0" presStyleIdx="0" presStyleCnt="2"/>
      <dgm:spPr/>
    </dgm:pt>
    <dgm:pt modelId="{4350FC07-0239-4358-86B8-C4AC7B153A90}" type="pres">
      <dgm:prSet presAssocID="{0E1E8B63-0210-4EA6-8D59-3C16AD802304}" presName="text" presStyleLbl="fgAcc0" presStyleIdx="0" presStyleCnt="2">
        <dgm:presLayoutVars>
          <dgm:chPref val="3"/>
        </dgm:presLayoutVars>
      </dgm:prSet>
      <dgm:spPr/>
    </dgm:pt>
    <dgm:pt modelId="{34402168-8222-47AE-B392-3E3A2842A2A6}" type="pres">
      <dgm:prSet presAssocID="{0E1E8B63-0210-4EA6-8D59-3C16AD802304}" presName="hierChild2" presStyleCnt="0"/>
      <dgm:spPr/>
    </dgm:pt>
    <dgm:pt modelId="{EAF0DD8A-D2FA-4DF9-BA15-6BF8E8D55397}" type="pres">
      <dgm:prSet presAssocID="{4DEB1058-8BB3-45DE-B883-291F356B8AC4}" presName="hierRoot1" presStyleCnt="0"/>
      <dgm:spPr/>
    </dgm:pt>
    <dgm:pt modelId="{B2F0ACED-9395-479E-916F-5EA778863EBE}" type="pres">
      <dgm:prSet presAssocID="{4DEB1058-8BB3-45DE-B883-291F356B8AC4}" presName="composite" presStyleCnt="0"/>
      <dgm:spPr/>
    </dgm:pt>
    <dgm:pt modelId="{176705B3-AF5A-4B12-8FC5-1D879E73EE0B}" type="pres">
      <dgm:prSet presAssocID="{4DEB1058-8BB3-45DE-B883-291F356B8AC4}" presName="background" presStyleLbl="node0" presStyleIdx="1" presStyleCnt="2"/>
      <dgm:spPr/>
    </dgm:pt>
    <dgm:pt modelId="{4F215D7D-733E-4695-BFCD-BF8C40991D8B}" type="pres">
      <dgm:prSet presAssocID="{4DEB1058-8BB3-45DE-B883-291F356B8AC4}" presName="text" presStyleLbl="fgAcc0" presStyleIdx="1" presStyleCnt="2">
        <dgm:presLayoutVars>
          <dgm:chPref val="3"/>
        </dgm:presLayoutVars>
      </dgm:prSet>
      <dgm:spPr/>
    </dgm:pt>
    <dgm:pt modelId="{7533405D-C5D8-4524-AC13-C3A348CAED22}" type="pres">
      <dgm:prSet presAssocID="{4DEB1058-8BB3-45DE-B883-291F356B8AC4}" presName="hierChild2" presStyleCnt="0"/>
      <dgm:spPr/>
    </dgm:pt>
  </dgm:ptLst>
  <dgm:cxnLst>
    <dgm:cxn modelId="{B583E529-F52B-4C0A-B157-E7D2F9CE5DE3}" type="presOf" srcId="{4DEB1058-8BB3-45DE-B883-291F356B8AC4}" destId="{4F215D7D-733E-4695-BFCD-BF8C40991D8B}" srcOrd="0" destOrd="0" presId="urn:microsoft.com/office/officeart/2005/8/layout/hierarchy1"/>
    <dgm:cxn modelId="{16CA7268-450C-479D-B9E8-012FECDFFF42}" type="presOf" srcId="{D29BB42A-371F-416D-8A76-0B838C6479E9}" destId="{56754F3A-7218-4E16-A08A-528054D7A876}" srcOrd="0" destOrd="0" presId="urn:microsoft.com/office/officeart/2005/8/layout/hierarchy1"/>
    <dgm:cxn modelId="{734BB08B-097B-4B45-AD6F-5EFA2349E772}" srcId="{D29BB42A-371F-416D-8A76-0B838C6479E9}" destId="{0E1E8B63-0210-4EA6-8D59-3C16AD802304}" srcOrd="0" destOrd="0" parTransId="{393AE86E-277A-406D-A9D8-7E0BBE1955E8}" sibTransId="{D3ABD560-38CF-4FE6-A9C6-B0B6EABAF783}"/>
    <dgm:cxn modelId="{8A5D14CB-CD4A-4847-8DD6-D6AF767548FF}" type="presOf" srcId="{0E1E8B63-0210-4EA6-8D59-3C16AD802304}" destId="{4350FC07-0239-4358-86B8-C4AC7B153A90}" srcOrd="0" destOrd="0" presId="urn:microsoft.com/office/officeart/2005/8/layout/hierarchy1"/>
    <dgm:cxn modelId="{2476EFE2-CEE0-4E39-A9AF-34DFA48763E7}" srcId="{D29BB42A-371F-416D-8A76-0B838C6479E9}" destId="{4DEB1058-8BB3-45DE-B883-291F356B8AC4}" srcOrd="1" destOrd="0" parTransId="{F9A75934-8600-4C96-8612-D022EF3999F6}" sibTransId="{3DC5963F-B183-4FEE-8E8F-3C0A9D6BC4E0}"/>
    <dgm:cxn modelId="{EE4D7EBC-256B-41D6-9664-1D5B27CB5444}" type="presParOf" srcId="{56754F3A-7218-4E16-A08A-528054D7A876}" destId="{79436067-BA3B-4360-9486-EBBEFBD686CE}" srcOrd="0" destOrd="0" presId="urn:microsoft.com/office/officeart/2005/8/layout/hierarchy1"/>
    <dgm:cxn modelId="{4C6F73D1-72B4-47FF-BA1B-7538B898CB7F}" type="presParOf" srcId="{79436067-BA3B-4360-9486-EBBEFBD686CE}" destId="{4ED33B78-0F05-4D30-AB56-984984803E85}" srcOrd="0" destOrd="0" presId="urn:microsoft.com/office/officeart/2005/8/layout/hierarchy1"/>
    <dgm:cxn modelId="{EECAB0A9-E1CC-48D7-AD39-2AC4F5AFEB95}" type="presParOf" srcId="{4ED33B78-0F05-4D30-AB56-984984803E85}" destId="{46FF2EE7-DC17-4D50-978D-CA3B68743FD5}" srcOrd="0" destOrd="0" presId="urn:microsoft.com/office/officeart/2005/8/layout/hierarchy1"/>
    <dgm:cxn modelId="{DB81B329-BE9E-4F0C-9E71-D35376220364}" type="presParOf" srcId="{4ED33B78-0F05-4D30-AB56-984984803E85}" destId="{4350FC07-0239-4358-86B8-C4AC7B153A90}" srcOrd="1" destOrd="0" presId="urn:microsoft.com/office/officeart/2005/8/layout/hierarchy1"/>
    <dgm:cxn modelId="{D9211A02-E425-4A09-959C-E12B3E2BEC50}" type="presParOf" srcId="{79436067-BA3B-4360-9486-EBBEFBD686CE}" destId="{34402168-8222-47AE-B392-3E3A2842A2A6}" srcOrd="1" destOrd="0" presId="urn:microsoft.com/office/officeart/2005/8/layout/hierarchy1"/>
    <dgm:cxn modelId="{43C3BC46-EAEE-49CC-BC20-FFA0D69E56D7}" type="presParOf" srcId="{56754F3A-7218-4E16-A08A-528054D7A876}" destId="{EAF0DD8A-D2FA-4DF9-BA15-6BF8E8D55397}" srcOrd="1" destOrd="0" presId="urn:microsoft.com/office/officeart/2005/8/layout/hierarchy1"/>
    <dgm:cxn modelId="{CF0E4E2B-F6A1-4323-9915-2CACA4C16FFE}" type="presParOf" srcId="{EAF0DD8A-D2FA-4DF9-BA15-6BF8E8D55397}" destId="{B2F0ACED-9395-479E-916F-5EA778863EBE}" srcOrd="0" destOrd="0" presId="urn:microsoft.com/office/officeart/2005/8/layout/hierarchy1"/>
    <dgm:cxn modelId="{D5591616-218A-4B9D-A835-7C4924B2E44A}" type="presParOf" srcId="{B2F0ACED-9395-479E-916F-5EA778863EBE}" destId="{176705B3-AF5A-4B12-8FC5-1D879E73EE0B}" srcOrd="0" destOrd="0" presId="urn:microsoft.com/office/officeart/2005/8/layout/hierarchy1"/>
    <dgm:cxn modelId="{27760A77-55EB-433A-AE7A-A7CFDFE224C5}" type="presParOf" srcId="{B2F0ACED-9395-479E-916F-5EA778863EBE}" destId="{4F215D7D-733E-4695-BFCD-BF8C40991D8B}" srcOrd="1" destOrd="0" presId="urn:microsoft.com/office/officeart/2005/8/layout/hierarchy1"/>
    <dgm:cxn modelId="{ABEE3735-511F-402E-B3BC-85C67B10C656}" type="presParOf" srcId="{EAF0DD8A-D2FA-4DF9-BA15-6BF8E8D55397}" destId="{7533405D-C5D8-4524-AC13-C3A348CAED2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363CF7F-E124-4280-9FDC-BEEAFC1EB6AB}" type="doc">
      <dgm:prSet loTypeId="urn:microsoft.com/office/officeart/2016/7/layout/Basic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EC1F909-8B4A-4CBB-896A-B77887A17B52}">
      <dgm:prSet/>
      <dgm:spPr/>
      <dgm:t>
        <a:bodyPr/>
        <a:lstStyle/>
        <a:p>
          <a:r>
            <a:rPr lang="es-ES" b="1"/>
            <a:t>Aggregate</a:t>
          </a:r>
          <a:r>
            <a:rPr lang="es-ES"/>
            <a:t>: conjunto de entidades y value objects que se tratan como una unidad.</a:t>
          </a:r>
          <a:endParaRPr lang="en-US"/>
        </a:p>
      </dgm:t>
    </dgm:pt>
    <dgm:pt modelId="{DFAC2634-9F96-4F15-839B-AE6D234FF73A}" type="parTrans" cxnId="{05DE5456-15AE-4572-87B6-0AE6D42B2D66}">
      <dgm:prSet/>
      <dgm:spPr/>
      <dgm:t>
        <a:bodyPr/>
        <a:lstStyle/>
        <a:p>
          <a:endParaRPr lang="en-US"/>
        </a:p>
      </dgm:t>
    </dgm:pt>
    <dgm:pt modelId="{9775FDF6-8697-4EDA-AF49-0F548641B5C0}" type="sibTrans" cxnId="{05DE5456-15AE-4572-87B6-0AE6D42B2D66}">
      <dgm:prSet/>
      <dgm:spPr/>
      <dgm:t>
        <a:bodyPr/>
        <a:lstStyle/>
        <a:p>
          <a:endParaRPr lang="en-US"/>
        </a:p>
      </dgm:t>
    </dgm:pt>
    <dgm:pt modelId="{86D642FA-82A0-4153-ADF0-0480FD84F8B4}">
      <dgm:prSet/>
      <dgm:spPr/>
      <dgm:t>
        <a:bodyPr/>
        <a:lstStyle/>
        <a:p>
          <a:r>
            <a:rPr lang="es-ES" b="1" dirty="0" err="1"/>
            <a:t>Repository</a:t>
          </a:r>
          <a:r>
            <a:rPr lang="es-ES" dirty="0"/>
            <a:t>: capa que abstrae el acceso a datos del dominio.</a:t>
          </a:r>
          <a:endParaRPr lang="en-US" dirty="0"/>
        </a:p>
      </dgm:t>
    </dgm:pt>
    <dgm:pt modelId="{8C336E43-48EB-42F3-9F53-44169EA86324}" type="parTrans" cxnId="{BC5CF892-E1FC-4383-A430-9CAC2C9104EC}">
      <dgm:prSet/>
      <dgm:spPr/>
      <dgm:t>
        <a:bodyPr/>
        <a:lstStyle/>
        <a:p>
          <a:endParaRPr lang="en-US"/>
        </a:p>
      </dgm:t>
    </dgm:pt>
    <dgm:pt modelId="{5470536B-E855-4E49-81B6-F37E76C17822}" type="sibTrans" cxnId="{BC5CF892-E1FC-4383-A430-9CAC2C9104EC}">
      <dgm:prSet/>
      <dgm:spPr/>
      <dgm:t>
        <a:bodyPr/>
        <a:lstStyle/>
        <a:p>
          <a:endParaRPr lang="en-US"/>
        </a:p>
      </dgm:t>
    </dgm:pt>
    <dgm:pt modelId="{639A20D8-6631-4CBE-A43F-F211569F553D}" type="pres">
      <dgm:prSet presAssocID="{9363CF7F-E124-4280-9FDC-BEEAFC1EB6AB}" presName="Name0" presStyleCnt="0">
        <dgm:presLayoutVars>
          <dgm:dir/>
          <dgm:resizeHandles val="exact"/>
        </dgm:presLayoutVars>
      </dgm:prSet>
      <dgm:spPr/>
    </dgm:pt>
    <dgm:pt modelId="{6548DB88-A073-4426-9B76-F62566922AFF}" type="pres">
      <dgm:prSet presAssocID="{5EC1F909-8B4A-4CBB-896A-B77887A17B52}" presName="node" presStyleLbl="node1" presStyleIdx="0" presStyleCnt="3">
        <dgm:presLayoutVars>
          <dgm:bulletEnabled val="1"/>
        </dgm:presLayoutVars>
      </dgm:prSet>
      <dgm:spPr/>
    </dgm:pt>
    <dgm:pt modelId="{CFE325A1-7FBC-47D2-AD8D-9DCEB50DCDDB}" type="pres">
      <dgm:prSet presAssocID="{9775FDF6-8697-4EDA-AF49-0F548641B5C0}" presName="sibTransSpacerBeforeConnector" presStyleCnt="0"/>
      <dgm:spPr/>
    </dgm:pt>
    <dgm:pt modelId="{3A42B050-EBC3-4B30-BD03-477D5D36717D}" type="pres">
      <dgm:prSet presAssocID="{9775FDF6-8697-4EDA-AF49-0F548641B5C0}" presName="sibTrans" presStyleLbl="node1" presStyleIdx="1" presStyleCnt="3"/>
      <dgm:spPr/>
    </dgm:pt>
    <dgm:pt modelId="{EC1475B6-2EE4-4295-AA4A-22DF2ABE39B3}" type="pres">
      <dgm:prSet presAssocID="{9775FDF6-8697-4EDA-AF49-0F548641B5C0}" presName="sibTransSpacerAfterConnector" presStyleCnt="0"/>
      <dgm:spPr/>
    </dgm:pt>
    <dgm:pt modelId="{6139F937-8E1B-497B-A078-05277FA5F8DB}" type="pres">
      <dgm:prSet presAssocID="{86D642FA-82A0-4153-ADF0-0480FD84F8B4}" presName="node" presStyleLbl="node1" presStyleIdx="2" presStyleCnt="3">
        <dgm:presLayoutVars>
          <dgm:bulletEnabled val="1"/>
        </dgm:presLayoutVars>
      </dgm:prSet>
      <dgm:spPr/>
    </dgm:pt>
  </dgm:ptLst>
  <dgm:cxnLst>
    <dgm:cxn modelId="{A2D7C502-CD20-46A3-AE57-DC9FF8F17620}" type="presOf" srcId="{5EC1F909-8B4A-4CBB-896A-B77887A17B52}" destId="{6548DB88-A073-4426-9B76-F62566922AFF}" srcOrd="0" destOrd="0" presId="urn:microsoft.com/office/officeart/2016/7/layout/BasicProcessNew"/>
    <dgm:cxn modelId="{2D4D7861-E37A-47D4-8DCF-8974AAB419AA}" type="presOf" srcId="{86D642FA-82A0-4153-ADF0-0480FD84F8B4}" destId="{6139F937-8E1B-497B-A078-05277FA5F8DB}" srcOrd="0" destOrd="0" presId="urn:microsoft.com/office/officeart/2016/7/layout/BasicProcessNew"/>
    <dgm:cxn modelId="{2716D664-1CF3-4E71-8BC1-3EA5F0F3A00F}" type="presOf" srcId="{9775FDF6-8697-4EDA-AF49-0F548641B5C0}" destId="{3A42B050-EBC3-4B30-BD03-477D5D36717D}" srcOrd="0" destOrd="0" presId="urn:microsoft.com/office/officeart/2016/7/layout/BasicProcessNew"/>
    <dgm:cxn modelId="{05DE5456-15AE-4572-87B6-0AE6D42B2D66}" srcId="{9363CF7F-E124-4280-9FDC-BEEAFC1EB6AB}" destId="{5EC1F909-8B4A-4CBB-896A-B77887A17B52}" srcOrd="0" destOrd="0" parTransId="{DFAC2634-9F96-4F15-839B-AE6D234FF73A}" sibTransId="{9775FDF6-8697-4EDA-AF49-0F548641B5C0}"/>
    <dgm:cxn modelId="{16655681-7A4D-4315-8F55-B0016336DE88}" type="presOf" srcId="{9363CF7F-E124-4280-9FDC-BEEAFC1EB6AB}" destId="{639A20D8-6631-4CBE-A43F-F211569F553D}" srcOrd="0" destOrd="0" presId="urn:microsoft.com/office/officeart/2016/7/layout/BasicProcessNew"/>
    <dgm:cxn modelId="{BC5CF892-E1FC-4383-A430-9CAC2C9104EC}" srcId="{9363CF7F-E124-4280-9FDC-BEEAFC1EB6AB}" destId="{86D642FA-82A0-4153-ADF0-0480FD84F8B4}" srcOrd="1" destOrd="0" parTransId="{8C336E43-48EB-42F3-9F53-44169EA86324}" sibTransId="{5470536B-E855-4E49-81B6-F37E76C17822}"/>
    <dgm:cxn modelId="{67B1A7F7-8FD0-4676-AB12-E92E371E892B}" type="presParOf" srcId="{639A20D8-6631-4CBE-A43F-F211569F553D}" destId="{6548DB88-A073-4426-9B76-F62566922AFF}" srcOrd="0" destOrd="0" presId="urn:microsoft.com/office/officeart/2016/7/layout/BasicProcessNew"/>
    <dgm:cxn modelId="{81605EC4-7934-44AE-9B91-9601418F3E37}" type="presParOf" srcId="{639A20D8-6631-4CBE-A43F-F211569F553D}" destId="{CFE325A1-7FBC-47D2-AD8D-9DCEB50DCDDB}" srcOrd="1" destOrd="0" presId="urn:microsoft.com/office/officeart/2016/7/layout/BasicProcessNew"/>
    <dgm:cxn modelId="{C0F0526A-7487-45F1-9A9E-49FB85C5FD76}" type="presParOf" srcId="{639A20D8-6631-4CBE-A43F-F211569F553D}" destId="{3A42B050-EBC3-4B30-BD03-477D5D36717D}" srcOrd="2" destOrd="0" presId="urn:microsoft.com/office/officeart/2016/7/layout/BasicProcessNew"/>
    <dgm:cxn modelId="{99D53FC7-30CA-4DCB-873F-6F285FB569BD}" type="presParOf" srcId="{639A20D8-6631-4CBE-A43F-F211569F553D}" destId="{EC1475B6-2EE4-4295-AA4A-22DF2ABE39B3}" srcOrd="3" destOrd="0" presId="urn:microsoft.com/office/officeart/2016/7/layout/BasicProcessNew"/>
    <dgm:cxn modelId="{1FE0668D-3BBA-48ED-8F01-4EDE6454B009}" type="presParOf" srcId="{639A20D8-6631-4CBE-A43F-F211569F553D}" destId="{6139F937-8E1B-497B-A078-05277FA5F8DB}" srcOrd="4" destOrd="0" presId="urn:microsoft.com/office/officeart/2016/7/layout/Basic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70A9884-6821-4533-8392-D4DA93DBF2BF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6D363C9-1F59-4457-B2CC-7ED346DA1CBB}">
      <dgm:prSet/>
      <dgm:spPr/>
      <dgm:t>
        <a:bodyPr/>
        <a:lstStyle/>
        <a:p>
          <a:r>
            <a:rPr lang="es-ES" b="1" i="0" baseline="0" dirty="0" err="1"/>
            <a:t>Bounded</a:t>
          </a:r>
          <a:r>
            <a:rPr lang="es-ES" b="1" i="0" baseline="0" dirty="0"/>
            <a:t> </a:t>
          </a:r>
          <a:r>
            <a:rPr lang="es-ES" b="1" i="0" baseline="0" dirty="0" err="1"/>
            <a:t>Context</a:t>
          </a:r>
          <a:r>
            <a:rPr lang="es-ES" b="0" i="0" baseline="0" dirty="0"/>
            <a:t>: límite que separa un modelo del dominio de otro. Proyectos/</a:t>
          </a:r>
          <a:r>
            <a:rPr lang="es-ES" b="0" i="0" baseline="0" dirty="0" err="1"/>
            <a:t>Namespaces</a:t>
          </a:r>
          <a:r>
            <a:rPr lang="es-ES" b="0" i="0" baseline="0" dirty="0"/>
            <a:t> separados</a:t>
          </a:r>
          <a:endParaRPr lang="en-US" dirty="0"/>
        </a:p>
      </dgm:t>
    </dgm:pt>
    <dgm:pt modelId="{DB73EA3F-A4A8-4B74-9124-97D221DD7E5A}" type="parTrans" cxnId="{D4D64842-AFB8-4AA5-8368-CD7EFA464AF3}">
      <dgm:prSet/>
      <dgm:spPr/>
      <dgm:t>
        <a:bodyPr/>
        <a:lstStyle/>
        <a:p>
          <a:endParaRPr lang="en-US"/>
        </a:p>
      </dgm:t>
    </dgm:pt>
    <dgm:pt modelId="{311E2B7B-DE6D-40DD-BCE3-2C01BACF5399}" type="sibTrans" cxnId="{D4D64842-AFB8-4AA5-8368-CD7EFA464AF3}">
      <dgm:prSet/>
      <dgm:spPr/>
      <dgm:t>
        <a:bodyPr/>
        <a:lstStyle/>
        <a:p>
          <a:endParaRPr lang="en-US"/>
        </a:p>
      </dgm:t>
    </dgm:pt>
    <dgm:pt modelId="{0438A00A-7B8B-4970-9D29-425257C11BEC}">
      <dgm:prSet/>
      <dgm:spPr/>
      <dgm:t>
        <a:bodyPr/>
        <a:lstStyle/>
        <a:p>
          <a:r>
            <a:rPr lang="es-ES" b="0" i="0" baseline="0" dirty="0"/>
            <a:t>Evita confusión entre términos que pueden tener distinto significado en distintos contextos. (Comunicación </a:t>
          </a:r>
          <a:r>
            <a:rPr lang="es-ES" b="0" i="0" baseline="0" dirty="0" err="1"/>
            <a:t>Events,Commands,Queries</a:t>
          </a:r>
          <a:r>
            <a:rPr lang="es-ES" b="0" i="0" baseline="0" dirty="0"/>
            <a:t>)</a:t>
          </a:r>
          <a:endParaRPr lang="en-US" dirty="0"/>
        </a:p>
      </dgm:t>
    </dgm:pt>
    <dgm:pt modelId="{DB3346A6-D972-4765-93B3-61A093A08059}" type="parTrans" cxnId="{4F369918-9AB4-41C6-84F6-F3B6F675B12A}">
      <dgm:prSet/>
      <dgm:spPr/>
      <dgm:t>
        <a:bodyPr/>
        <a:lstStyle/>
        <a:p>
          <a:endParaRPr lang="en-US"/>
        </a:p>
      </dgm:t>
    </dgm:pt>
    <dgm:pt modelId="{555F20B6-C1AA-4FC6-80A7-795656C828C6}" type="sibTrans" cxnId="{4F369918-9AB4-41C6-84F6-F3B6F675B12A}">
      <dgm:prSet/>
      <dgm:spPr/>
      <dgm:t>
        <a:bodyPr/>
        <a:lstStyle/>
        <a:p>
          <a:endParaRPr lang="en-US"/>
        </a:p>
      </dgm:t>
    </dgm:pt>
    <dgm:pt modelId="{9974087C-4913-4CFF-9D76-2EE3380C650D}">
      <dgm:prSet/>
      <dgm:spPr/>
      <dgm:t>
        <a:bodyPr/>
        <a:lstStyle/>
        <a:p>
          <a:r>
            <a:rPr lang="es-ES" b="1" i="0" baseline="0" dirty="0"/>
            <a:t>Anti-</a:t>
          </a:r>
          <a:r>
            <a:rPr lang="es-ES" b="1" i="0" baseline="0" dirty="0" err="1"/>
            <a:t>Corruption</a:t>
          </a:r>
          <a:r>
            <a:rPr lang="es-ES" b="1" i="0" baseline="0" dirty="0"/>
            <a:t> </a:t>
          </a:r>
          <a:r>
            <a:rPr lang="es-ES" b="1" i="0" baseline="0" dirty="0" err="1"/>
            <a:t>Layer</a:t>
          </a:r>
          <a:r>
            <a:rPr lang="es-ES" b="1" i="0" baseline="0" dirty="0"/>
            <a:t> (ACL)</a:t>
          </a:r>
          <a:r>
            <a:rPr lang="es-ES" b="0" i="0" baseline="0" dirty="0"/>
            <a:t>: capa que traduce entre dos contextos diferentes. (DTO/Interfaces, </a:t>
          </a:r>
          <a:r>
            <a:rPr lang="es-ES" b="0" i="0" baseline="0" dirty="0" err="1"/>
            <a:t>AutoMapper</a:t>
          </a:r>
          <a:r>
            <a:rPr lang="es-ES" b="0" i="0" baseline="0" dirty="0"/>
            <a:t>)</a:t>
          </a:r>
          <a:endParaRPr lang="en-US" dirty="0"/>
        </a:p>
      </dgm:t>
    </dgm:pt>
    <dgm:pt modelId="{DD14E8C7-7286-43A6-A161-E7BDE887CB86}" type="parTrans" cxnId="{01B5FE63-07E9-4324-9CC8-846C8F40A98B}">
      <dgm:prSet/>
      <dgm:spPr/>
      <dgm:t>
        <a:bodyPr/>
        <a:lstStyle/>
        <a:p>
          <a:endParaRPr lang="en-US"/>
        </a:p>
      </dgm:t>
    </dgm:pt>
    <dgm:pt modelId="{4146CC1F-011D-49DF-B2DC-0FBB2FA1BAF2}" type="sibTrans" cxnId="{01B5FE63-07E9-4324-9CC8-846C8F40A98B}">
      <dgm:prSet/>
      <dgm:spPr/>
      <dgm:t>
        <a:bodyPr/>
        <a:lstStyle/>
        <a:p>
          <a:endParaRPr lang="en-US"/>
        </a:p>
      </dgm:t>
    </dgm:pt>
    <dgm:pt modelId="{B0BD05DB-1EB4-4DBE-A51E-0055DE2029A6}" type="pres">
      <dgm:prSet presAssocID="{B70A9884-6821-4533-8392-D4DA93DBF2BF}" presName="linear" presStyleCnt="0">
        <dgm:presLayoutVars>
          <dgm:animLvl val="lvl"/>
          <dgm:resizeHandles val="exact"/>
        </dgm:presLayoutVars>
      </dgm:prSet>
      <dgm:spPr/>
    </dgm:pt>
    <dgm:pt modelId="{7171D797-2D20-4244-ACEF-D07B7BCC7775}" type="pres">
      <dgm:prSet presAssocID="{16D363C9-1F59-4457-B2CC-7ED346DA1CBB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94F73A1-E850-428C-9AD3-10BFB4940DFC}" type="pres">
      <dgm:prSet presAssocID="{311E2B7B-DE6D-40DD-BCE3-2C01BACF5399}" presName="spacer" presStyleCnt="0"/>
      <dgm:spPr/>
    </dgm:pt>
    <dgm:pt modelId="{1D76757F-28AE-4918-AF06-6AB58C50F8F4}" type="pres">
      <dgm:prSet presAssocID="{0438A00A-7B8B-4970-9D29-425257C11BE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C308B1F-D9BB-4E6C-BCD0-30A524CB56B1}" type="pres">
      <dgm:prSet presAssocID="{555F20B6-C1AA-4FC6-80A7-795656C828C6}" presName="spacer" presStyleCnt="0"/>
      <dgm:spPr/>
    </dgm:pt>
    <dgm:pt modelId="{5F43F232-4B44-42C0-B5A3-58A867178D50}" type="pres">
      <dgm:prSet presAssocID="{9974087C-4913-4CFF-9D76-2EE3380C650D}" presName="parentText" presStyleLbl="node1" presStyleIdx="2" presStyleCnt="3" custLinFactNeighborX="198" custLinFactNeighborY="-11505">
        <dgm:presLayoutVars>
          <dgm:chMax val="0"/>
          <dgm:bulletEnabled val="1"/>
        </dgm:presLayoutVars>
      </dgm:prSet>
      <dgm:spPr/>
    </dgm:pt>
  </dgm:ptLst>
  <dgm:cxnLst>
    <dgm:cxn modelId="{D4D06F06-DE00-4A26-B209-742D539303DB}" type="presOf" srcId="{16D363C9-1F59-4457-B2CC-7ED346DA1CBB}" destId="{7171D797-2D20-4244-ACEF-D07B7BCC7775}" srcOrd="0" destOrd="0" presId="urn:microsoft.com/office/officeart/2005/8/layout/vList2"/>
    <dgm:cxn modelId="{4F369918-9AB4-41C6-84F6-F3B6F675B12A}" srcId="{B70A9884-6821-4533-8392-D4DA93DBF2BF}" destId="{0438A00A-7B8B-4970-9D29-425257C11BEC}" srcOrd="1" destOrd="0" parTransId="{DB3346A6-D972-4765-93B3-61A093A08059}" sibTransId="{555F20B6-C1AA-4FC6-80A7-795656C828C6}"/>
    <dgm:cxn modelId="{D4D64842-AFB8-4AA5-8368-CD7EFA464AF3}" srcId="{B70A9884-6821-4533-8392-D4DA93DBF2BF}" destId="{16D363C9-1F59-4457-B2CC-7ED346DA1CBB}" srcOrd="0" destOrd="0" parTransId="{DB73EA3F-A4A8-4B74-9124-97D221DD7E5A}" sibTransId="{311E2B7B-DE6D-40DD-BCE3-2C01BACF5399}"/>
    <dgm:cxn modelId="{01B5FE63-07E9-4324-9CC8-846C8F40A98B}" srcId="{B70A9884-6821-4533-8392-D4DA93DBF2BF}" destId="{9974087C-4913-4CFF-9D76-2EE3380C650D}" srcOrd="2" destOrd="0" parTransId="{DD14E8C7-7286-43A6-A161-E7BDE887CB86}" sibTransId="{4146CC1F-011D-49DF-B2DC-0FBB2FA1BAF2}"/>
    <dgm:cxn modelId="{F4D3FE84-2640-48C5-BC27-885CFD76F215}" type="presOf" srcId="{B70A9884-6821-4533-8392-D4DA93DBF2BF}" destId="{B0BD05DB-1EB4-4DBE-A51E-0055DE2029A6}" srcOrd="0" destOrd="0" presId="urn:microsoft.com/office/officeart/2005/8/layout/vList2"/>
    <dgm:cxn modelId="{1B82BAAB-1F64-43C7-862F-21028A5548B3}" type="presOf" srcId="{9974087C-4913-4CFF-9D76-2EE3380C650D}" destId="{5F43F232-4B44-42C0-B5A3-58A867178D50}" srcOrd="0" destOrd="0" presId="urn:microsoft.com/office/officeart/2005/8/layout/vList2"/>
    <dgm:cxn modelId="{AF29F9F3-BCA9-4687-A10A-DC4E88A6054A}" type="presOf" srcId="{0438A00A-7B8B-4970-9D29-425257C11BEC}" destId="{1D76757F-28AE-4918-AF06-6AB58C50F8F4}" srcOrd="0" destOrd="0" presId="urn:microsoft.com/office/officeart/2005/8/layout/vList2"/>
    <dgm:cxn modelId="{736192F0-4FC1-4219-BF29-73B4CFF8390C}" type="presParOf" srcId="{B0BD05DB-1EB4-4DBE-A51E-0055DE2029A6}" destId="{7171D797-2D20-4244-ACEF-D07B7BCC7775}" srcOrd="0" destOrd="0" presId="urn:microsoft.com/office/officeart/2005/8/layout/vList2"/>
    <dgm:cxn modelId="{FBC9EADA-0EAC-4ECB-91B0-9CC5B7073AB3}" type="presParOf" srcId="{B0BD05DB-1EB4-4DBE-A51E-0055DE2029A6}" destId="{294F73A1-E850-428C-9AD3-10BFB4940DFC}" srcOrd="1" destOrd="0" presId="urn:microsoft.com/office/officeart/2005/8/layout/vList2"/>
    <dgm:cxn modelId="{3B94D3EA-4C0C-4E83-AB51-6A909DAB389C}" type="presParOf" srcId="{B0BD05DB-1EB4-4DBE-A51E-0055DE2029A6}" destId="{1D76757F-28AE-4918-AF06-6AB58C50F8F4}" srcOrd="2" destOrd="0" presId="urn:microsoft.com/office/officeart/2005/8/layout/vList2"/>
    <dgm:cxn modelId="{7098CE2F-9371-40F5-AE03-432AA3302984}" type="presParOf" srcId="{B0BD05DB-1EB4-4DBE-A51E-0055DE2029A6}" destId="{8C308B1F-D9BB-4E6C-BCD0-30A524CB56B1}" srcOrd="3" destOrd="0" presId="urn:microsoft.com/office/officeart/2005/8/layout/vList2"/>
    <dgm:cxn modelId="{C917CB8A-4843-4C37-BB7A-BF171A9C7BAD}" type="presParOf" srcId="{B0BD05DB-1EB4-4DBE-A51E-0055DE2029A6}" destId="{5F43F232-4B44-42C0-B5A3-58A867178D5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99278A-51AE-43F8-9EA2-413BCF6B9665}">
      <dsp:nvSpPr>
        <dsp:cNvPr id="0" name=""/>
        <dsp:cNvSpPr/>
      </dsp:nvSpPr>
      <dsp:spPr>
        <a:xfrm>
          <a:off x="936823" y="593357"/>
          <a:ext cx="1449205" cy="14492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6F8095-7145-4B95-8F6C-D13420098485}">
      <dsp:nvSpPr>
        <dsp:cNvPr id="0" name=""/>
        <dsp:cNvSpPr/>
      </dsp:nvSpPr>
      <dsp:spPr>
        <a:xfrm>
          <a:off x="51197" y="2425505"/>
          <a:ext cx="32204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- Metodología propuesta por Eric Evans.  </a:t>
          </a:r>
          <a:endParaRPr lang="en-US" sz="1700" kern="1200" dirty="0"/>
        </a:p>
      </dsp:txBody>
      <dsp:txXfrm>
        <a:off x="51197" y="2425505"/>
        <a:ext cx="3220457" cy="720000"/>
      </dsp:txXfrm>
    </dsp:sp>
    <dsp:sp modelId="{C87F8212-648D-4B20-B3EE-DF25C0114F39}">
      <dsp:nvSpPr>
        <dsp:cNvPr id="0" name=""/>
        <dsp:cNvSpPr/>
      </dsp:nvSpPr>
      <dsp:spPr>
        <a:xfrm>
          <a:off x="4720861" y="593357"/>
          <a:ext cx="1449205" cy="14492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51A227-8BF7-4BE7-9ED3-167BA6300191}">
      <dsp:nvSpPr>
        <dsp:cNvPr id="0" name=""/>
        <dsp:cNvSpPr/>
      </dsp:nvSpPr>
      <dsp:spPr>
        <a:xfrm>
          <a:off x="3835235" y="2425505"/>
          <a:ext cx="32204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- Enfocada en resolver problemas complejos alineando software con el dominio del negocio.  </a:t>
          </a:r>
          <a:endParaRPr lang="en-US" sz="1700" kern="1200" dirty="0"/>
        </a:p>
      </dsp:txBody>
      <dsp:txXfrm>
        <a:off x="3835235" y="2425505"/>
        <a:ext cx="3220457" cy="720000"/>
      </dsp:txXfrm>
    </dsp:sp>
    <dsp:sp modelId="{9A300CF2-D449-4A48-A51F-4F8EE7092906}">
      <dsp:nvSpPr>
        <dsp:cNvPr id="0" name=""/>
        <dsp:cNvSpPr/>
      </dsp:nvSpPr>
      <dsp:spPr>
        <a:xfrm>
          <a:off x="8504899" y="593357"/>
          <a:ext cx="1449205" cy="14492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CF45EE-7572-4985-BDC3-BDC732D15357}">
      <dsp:nvSpPr>
        <dsp:cNvPr id="0" name=""/>
        <dsp:cNvSpPr/>
      </dsp:nvSpPr>
      <dsp:spPr>
        <a:xfrm>
          <a:off x="7619273" y="2425505"/>
          <a:ext cx="322045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- Usa un lenguaje común (</a:t>
          </a:r>
          <a:r>
            <a:rPr lang="es-ES" sz="1700" kern="1200" dirty="0" err="1"/>
            <a:t>ubícuo</a:t>
          </a:r>
          <a:r>
            <a:rPr lang="es-ES" sz="1700" kern="1200" dirty="0"/>
            <a:t>) entre desarrolladores y expertos del negocio. </a:t>
          </a:r>
          <a:endParaRPr lang="en-US" sz="1700" kern="1200" dirty="0"/>
        </a:p>
      </dsp:txBody>
      <dsp:txXfrm>
        <a:off x="7619273" y="2425505"/>
        <a:ext cx="3220457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2779CB-5B7E-443E-B57B-5A72B8218CF9}">
      <dsp:nvSpPr>
        <dsp:cNvPr id="0" name=""/>
        <dsp:cNvSpPr/>
      </dsp:nvSpPr>
      <dsp:spPr>
        <a:xfrm>
          <a:off x="4331" y="693322"/>
          <a:ext cx="1136953" cy="11369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9EAF2B-E480-4391-9589-E6D51E2A5BEA}">
      <dsp:nvSpPr>
        <dsp:cNvPr id="0" name=""/>
        <dsp:cNvSpPr/>
      </dsp:nvSpPr>
      <dsp:spPr>
        <a:xfrm>
          <a:off x="4331" y="1931420"/>
          <a:ext cx="3248437" cy="487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1500" kern="1200" dirty="0"/>
            <a:t>- El lenguaje ubicuo es un vocabulario compartido por negocio y tecnología.  </a:t>
          </a:r>
          <a:endParaRPr lang="en-US" sz="1500" kern="1200" dirty="0"/>
        </a:p>
      </dsp:txBody>
      <dsp:txXfrm>
        <a:off x="4331" y="1931420"/>
        <a:ext cx="3248437" cy="487265"/>
      </dsp:txXfrm>
    </dsp:sp>
    <dsp:sp modelId="{AD3F1EC1-6A01-4F93-9FCC-A275159535D6}">
      <dsp:nvSpPr>
        <dsp:cNvPr id="0" name=""/>
        <dsp:cNvSpPr/>
      </dsp:nvSpPr>
      <dsp:spPr>
        <a:xfrm>
          <a:off x="4331" y="2465730"/>
          <a:ext cx="3248437" cy="579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B45A07-99CB-49C8-B7C2-0D25A4C1E7CC}">
      <dsp:nvSpPr>
        <dsp:cNvPr id="0" name=""/>
        <dsp:cNvSpPr/>
      </dsp:nvSpPr>
      <dsp:spPr>
        <a:xfrm>
          <a:off x="3821245" y="693322"/>
          <a:ext cx="1136953" cy="11369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3AFD97-EDC0-47A6-9057-3A8A038AF296}">
      <dsp:nvSpPr>
        <dsp:cNvPr id="0" name=""/>
        <dsp:cNvSpPr/>
      </dsp:nvSpPr>
      <dsp:spPr>
        <a:xfrm>
          <a:off x="3821245" y="1931420"/>
          <a:ext cx="3248437" cy="487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1500" kern="1200" dirty="0"/>
            <a:t>- El modelo de dominio representa las reglas y conceptos del negocio. </a:t>
          </a:r>
          <a:endParaRPr lang="en-US" sz="1500" kern="1200" dirty="0"/>
        </a:p>
      </dsp:txBody>
      <dsp:txXfrm>
        <a:off x="3821245" y="1931420"/>
        <a:ext cx="3248437" cy="487265"/>
      </dsp:txXfrm>
    </dsp:sp>
    <dsp:sp modelId="{04CE3079-54A7-4A54-854D-39E7091A35C9}">
      <dsp:nvSpPr>
        <dsp:cNvPr id="0" name=""/>
        <dsp:cNvSpPr/>
      </dsp:nvSpPr>
      <dsp:spPr>
        <a:xfrm>
          <a:off x="3821245" y="2465730"/>
          <a:ext cx="3248437" cy="579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620EEE-B324-4C21-9766-FF9870FCB727}">
      <dsp:nvSpPr>
        <dsp:cNvPr id="0" name=""/>
        <dsp:cNvSpPr/>
      </dsp:nvSpPr>
      <dsp:spPr>
        <a:xfrm>
          <a:off x="7638159" y="693322"/>
          <a:ext cx="1136953" cy="11369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68CECA-1046-4F29-9489-0D5625267CAD}">
      <dsp:nvSpPr>
        <dsp:cNvPr id="0" name=""/>
        <dsp:cNvSpPr/>
      </dsp:nvSpPr>
      <dsp:spPr>
        <a:xfrm>
          <a:off x="7638159" y="1931420"/>
          <a:ext cx="3248437" cy="487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1500" kern="1200" dirty="0"/>
            <a:t>Ejemplo:  </a:t>
          </a:r>
          <a:endParaRPr lang="en-US" sz="1500" kern="1200" dirty="0"/>
        </a:p>
      </dsp:txBody>
      <dsp:txXfrm>
        <a:off x="7638159" y="1931420"/>
        <a:ext cx="3248437" cy="487265"/>
      </dsp:txXfrm>
    </dsp:sp>
    <dsp:sp modelId="{4A77D61D-EDEF-45B5-BB26-4C25342BCDE6}">
      <dsp:nvSpPr>
        <dsp:cNvPr id="0" name=""/>
        <dsp:cNvSpPr/>
      </dsp:nvSpPr>
      <dsp:spPr>
        <a:xfrm>
          <a:off x="7642480" y="2282214"/>
          <a:ext cx="3248437" cy="579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- Dominio: **E-</a:t>
          </a:r>
          <a:r>
            <a:rPr lang="es-ES" sz="1100" kern="1200" dirty="0" err="1"/>
            <a:t>commerce</a:t>
          </a:r>
          <a:r>
            <a:rPr lang="es-ES" sz="1100" kern="1200" dirty="0"/>
            <a:t>**.  </a:t>
          </a:r>
          <a:endParaRPr lang="en-US" sz="1100" kern="1200" dirty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- Términos del negocio: Cliente, Pedido, Producto.  </a:t>
          </a:r>
          <a:endParaRPr lang="en-US" sz="1100" kern="1200" dirty="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/>
            <a:t>- Estos mismos nombres deben usarse en el código. </a:t>
          </a:r>
          <a:endParaRPr lang="en-US" sz="1100" kern="1200" dirty="0"/>
        </a:p>
      </dsp:txBody>
      <dsp:txXfrm>
        <a:off x="7642480" y="2282214"/>
        <a:ext cx="3248437" cy="5798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FF2EE7-DC17-4D50-978D-CA3B68743FD5}">
      <dsp:nvSpPr>
        <dsp:cNvPr id="0" name=""/>
        <dsp:cNvSpPr/>
      </dsp:nvSpPr>
      <dsp:spPr>
        <a:xfrm>
          <a:off x="3016542" y="353"/>
          <a:ext cx="2081932" cy="13220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50FC07-0239-4358-86B8-C4AC7B153A90}">
      <dsp:nvSpPr>
        <dsp:cNvPr id="0" name=""/>
        <dsp:cNvSpPr/>
      </dsp:nvSpPr>
      <dsp:spPr>
        <a:xfrm>
          <a:off x="3247868" y="220113"/>
          <a:ext cx="2081932" cy="13220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b="0" i="0" kern="1200" baseline="0"/>
            <a:t>Objetos definidos por sus </a:t>
          </a:r>
          <a:r>
            <a:rPr lang="es-ES" sz="1900" b="1" i="0" kern="1200" baseline="0"/>
            <a:t>atributos</a:t>
          </a:r>
          <a:r>
            <a:rPr lang="es-ES" sz="1900" b="0" i="0" kern="1200" baseline="0"/>
            <a:t>, no por identidad.</a:t>
          </a:r>
          <a:endParaRPr lang="en-US" sz="1900" kern="1200"/>
        </a:p>
      </dsp:txBody>
      <dsp:txXfrm>
        <a:off x="3286589" y="258834"/>
        <a:ext cx="2004490" cy="1244585"/>
      </dsp:txXfrm>
    </dsp:sp>
    <dsp:sp modelId="{176705B3-AF5A-4B12-8FC5-1D879E73EE0B}">
      <dsp:nvSpPr>
        <dsp:cNvPr id="0" name=""/>
        <dsp:cNvSpPr/>
      </dsp:nvSpPr>
      <dsp:spPr>
        <a:xfrm>
          <a:off x="5561127" y="353"/>
          <a:ext cx="2081932" cy="13220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215D7D-733E-4695-BFCD-BF8C40991D8B}">
      <dsp:nvSpPr>
        <dsp:cNvPr id="0" name=""/>
        <dsp:cNvSpPr/>
      </dsp:nvSpPr>
      <dsp:spPr>
        <a:xfrm>
          <a:off x="5792453" y="220113"/>
          <a:ext cx="2081932" cy="13220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b="0" i="0" kern="1200" baseline="0"/>
            <a:t>Son </a:t>
          </a:r>
          <a:r>
            <a:rPr lang="es-ES" sz="1900" b="1" i="0" kern="1200" baseline="0"/>
            <a:t>inmutables</a:t>
          </a:r>
          <a:r>
            <a:rPr lang="es-ES" sz="1900" b="0" i="0" kern="1200" baseline="0"/>
            <a:t>.</a:t>
          </a:r>
          <a:endParaRPr lang="en-US" sz="1900" kern="1200"/>
        </a:p>
      </dsp:txBody>
      <dsp:txXfrm>
        <a:off x="5831174" y="258834"/>
        <a:ext cx="2004490" cy="12445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48DB88-A073-4426-9B76-F62566922AFF}">
      <dsp:nvSpPr>
        <dsp:cNvPr id="0" name=""/>
        <dsp:cNvSpPr/>
      </dsp:nvSpPr>
      <dsp:spPr>
        <a:xfrm>
          <a:off x="1687" y="1011863"/>
          <a:ext cx="2430471" cy="145828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/>
            <a:t>Aggregate</a:t>
          </a:r>
          <a:r>
            <a:rPr lang="es-ES" sz="1800" kern="1200"/>
            <a:t>: conjunto de entidades y value objects que se tratan como una unidad.</a:t>
          </a:r>
          <a:endParaRPr lang="en-US" sz="1800" kern="1200"/>
        </a:p>
      </dsp:txBody>
      <dsp:txXfrm>
        <a:off x="1687" y="1011863"/>
        <a:ext cx="2430471" cy="1458282"/>
      </dsp:txXfrm>
    </dsp:sp>
    <dsp:sp modelId="{3A42B050-EBC3-4B30-BD03-477D5D36717D}">
      <dsp:nvSpPr>
        <dsp:cNvPr id="0" name=""/>
        <dsp:cNvSpPr/>
      </dsp:nvSpPr>
      <dsp:spPr>
        <a:xfrm>
          <a:off x="2505406" y="1619504"/>
          <a:ext cx="364570" cy="243000"/>
        </a:xfrm>
        <a:prstGeom prst="rightArrow">
          <a:avLst>
            <a:gd name="adj1" fmla="val 5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39F937-8E1B-497B-A078-05277FA5F8DB}">
      <dsp:nvSpPr>
        <dsp:cNvPr id="0" name=""/>
        <dsp:cNvSpPr/>
      </dsp:nvSpPr>
      <dsp:spPr>
        <a:xfrm>
          <a:off x="2943224" y="1011863"/>
          <a:ext cx="2430471" cy="145828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 err="1"/>
            <a:t>Repository</a:t>
          </a:r>
          <a:r>
            <a:rPr lang="es-ES" sz="1800" kern="1200" dirty="0"/>
            <a:t>: capa que abstrae el acceso a datos del dominio.</a:t>
          </a:r>
          <a:endParaRPr lang="en-US" sz="1800" kern="1200" dirty="0"/>
        </a:p>
      </dsp:txBody>
      <dsp:txXfrm>
        <a:off x="2943224" y="1011863"/>
        <a:ext cx="2430471" cy="14582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71D797-2D20-4244-ACEF-D07B7BCC7775}">
      <dsp:nvSpPr>
        <dsp:cNvPr id="0" name=""/>
        <dsp:cNvSpPr/>
      </dsp:nvSpPr>
      <dsp:spPr>
        <a:xfrm>
          <a:off x="0" y="40267"/>
          <a:ext cx="10021295" cy="7558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b="1" i="0" kern="1200" baseline="0" dirty="0" err="1"/>
            <a:t>Bounded</a:t>
          </a:r>
          <a:r>
            <a:rPr lang="es-ES" sz="1900" b="1" i="0" kern="1200" baseline="0" dirty="0"/>
            <a:t> </a:t>
          </a:r>
          <a:r>
            <a:rPr lang="es-ES" sz="1900" b="1" i="0" kern="1200" baseline="0" dirty="0" err="1"/>
            <a:t>Context</a:t>
          </a:r>
          <a:r>
            <a:rPr lang="es-ES" sz="1900" b="0" i="0" kern="1200" baseline="0" dirty="0"/>
            <a:t>: límite que separa un modelo del dominio de otro. Proyectos/</a:t>
          </a:r>
          <a:r>
            <a:rPr lang="es-ES" sz="1900" b="0" i="0" kern="1200" baseline="0" dirty="0" err="1"/>
            <a:t>Namespaces</a:t>
          </a:r>
          <a:r>
            <a:rPr lang="es-ES" sz="1900" b="0" i="0" kern="1200" baseline="0" dirty="0"/>
            <a:t> separados</a:t>
          </a:r>
          <a:endParaRPr lang="en-US" sz="1900" kern="1200" dirty="0"/>
        </a:p>
      </dsp:txBody>
      <dsp:txXfrm>
        <a:off x="36896" y="77163"/>
        <a:ext cx="9947503" cy="682028"/>
      </dsp:txXfrm>
    </dsp:sp>
    <dsp:sp modelId="{1D76757F-28AE-4918-AF06-6AB58C50F8F4}">
      <dsp:nvSpPr>
        <dsp:cNvPr id="0" name=""/>
        <dsp:cNvSpPr/>
      </dsp:nvSpPr>
      <dsp:spPr>
        <a:xfrm>
          <a:off x="0" y="850808"/>
          <a:ext cx="10021295" cy="755820"/>
        </a:xfrm>
        <a:prstGeom prst="roundRect">
          <a:avLst/>
        </a:prstGeom>
        <a:solidFill>
          <a:schemeClr val="accent2">
            <a:hueOff val="3536049"/>
            <a:satOff val="-13319"/>
            <a:lumOff val="11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b="0" i="0" kern="1200" baseline="0" dirty="0"/>
            <a:t>Evita confusión entre términos que pueden tener distinto significado en distintos contextos. (Comunicación </a:t>
          </a:r>
          <a:r>
            <a:rPr lang="es-ES" sz="1900" b="0" i="0" kern="1200" baseline="0" dirty="0" err="1"/>
            <a:t>Events,Commands,Queries</a:t>
          </a:r>
          <a:r>
            <a:rPr lang="es-ES" sz="1900" b="0" i="0" kern="1200" baseline="0" dirty="0"/>
            <a:t>)</a:t>
          </a:r>
          <a:endParaRPr lang="en-US" sz="1900" kern="1200" dirty="0"/>
        </a:p>
      </dsp:txBody>
      <dsp:txXfrm>
        <a:off x="36896" y="887704"/>
        <a:ext cx="9947503" cy="682028"/>
      </dsp:txXfrm>
    </dsp:sp>
    <dsp:sp modelId="{5F43F232-4B44-42C0-B5A3-58A867178D50}">
      <dsp:nvSpPr>
        <dsp:cNvPr id="0" name=""/>
        <dsp:cNvSpPr/>
      </dsp:nvSpPr>
      <dsp:spPr>
        <a:xfrm>
          <a:off x="0" y="1655052"/>
          <a:ext cx="10021295" cy="755820"/>
        </a:xfrm>
        <a:prstGeom prst="roundRect">
          <a:avLst/>
        </a:prstGeom>
        <a:solidFill>
          <a:schemeClr val="accent2">
            <a:hueOff val="7072097"/>
            <a:satOff val="-26638"/>
            <a:lumOff val="2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b="1" i="0" kern="1200" baseline="0" dirty="0"/>
            <a:t>Anti-</a:t>
          </a:r>
          <a:r>
            <a:rPr lang="es-ES" sz="1900" b="1" i="0" kern="1200" baseline="0" dirty="0" err="1"/>
            <a:t>Corruption</a:t>
          </a:r>
          <a:r>
            <a:rPr lang="es-ES" sz="1900" b="1" i="0" kern="1200" baseline="0" dirty="0"/>
            <a:t> </a:t>
          </a:r>
          <a:r>
            <a:rPr lang="es-ES" sz="1900" b="1" i="0" kern="1200" baseline="0" dirty="0" err="1"/>
            <a:t>Layer</a:t>
          </a:r>
          <a:r>
            <a:rPr lang="es-ES" sz="1900" b="1" i="0" kern="1200" baseline="0" dirty="0"/>
            <a:t> (ACL)</a:t>
          </a:r>
          <a:r>
            <a:rPr lang="es-ES" sz="1900" b="0" i="0" kern="1200" baseline="0" dirty="0"/>
            <a:t>: capa que traduce entre dos contextos diferentes. (DTO/Interfaces, </a:t>
          </a:r>
          <a:r>
            <a:rPr lang="es-ES" sz="1900" b="0" i="0" kern="1200" baseline="0" dirty="0" err="1"/>
            <a:t>AutoMapper</a:t>
          </a:r>
          <a:r>
            <a:rPr lang="es-ES" sz="1900" b="0" i="0" kern="1200" baseline="0" dirty="0"/>
            <a:t>)</a:t>
          </a:r>
          <a:endParaRPr lang="en-US" sz="1900" kern="1200" dirty="0"/>
        </a:p>
      </dsp:txBody>
      <dsp:txXfrm>
        <a:off x="36896" y="1691948"/>
        <a:ext cx="9947503" cy="6820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BasicProcessNew">
  <dgm:title val="Basic Process New"/>
  <dgm:desc val="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fact="0.15"/>
      <dgm:constr type="h" for="ch" forName="sibTrans" op="equ"/>
    </dgm:constrLst>
    <dgm:ruleLst>
      <dgm:rule type="h" for="ch" forName="sibTrans" val="6.75" fact="NaN" max="NaN"/>
      <dgm:rule type="w" for="ch" forName="sibTrans" val="8.75" fact="NaN" max="NaN"/>
    </dgm:ruleLst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lMarg" val="12"/>
          <dgm:constr type="rMarg" val="12"/>
          <dgm:constr type="tMarg" val="12"/>
          <dgm:constr type="bMarg" val="12"/>
        </dgm:constrLst>
        <dgm:ruleLst>
          <dgm:rule type="primFontSz" val="11" fact="NaN" max="NaN"/>
          <dgm:rule type="primFontSz" val="18" fact="NaN" max="NaN"/>
          <dgm:rule type="h" val="NaN" fact="1.5" max="NaN"/>
          <dgm:rule type="primFontSz" val="11" fact="NaN" max="NaN"/>
          <dgm:rule type="h" val="INF" fact="NaN" max="NaN"/>
        </dgm:ruleLst>
      </dgm:layoutNode>
      <dgm:forEach name="sibTransForEach" axis="followSib" ptType="sibTrans" cnt="1">
        <dgm:layoutNode name="sibTransSpacerBeforeConnector" styleLbl="node1">
          <dgm:alg type="sp"/>
          <dgm:shape xmlns:r="http://schemas.openxmlformats.org/officeDocument/2006/relationships" r:blip="">
            <dgm:adjLst/>
          </dgm:shape>
          <dgm:constrLst>
            <dgm:constr type="w" val="4.5"/>
          </dgm:constrLst>
          <dgm:presOf/>
          <dgm:ruleLst>
            <dgm:rule type="w" val="4.5" fact="NaN" max="NaN"/>
          </dgm:ruleLst>
        </dgm:layoutNode>
        <dgm:layoutNode name="sibTrans" styleLbl="node1">
          <dgm:alg type="sp"/>
          <dgm:shape xmlns:r="http://schemas.openxmlformats.org/officeDocument/2006/relationships" type="rightArrow" r:blip="">
            <dgm:adjLst>
              <dgm:adj idx="1" val="0.5"/>
            </dgm:adjLst>
          </dgm:shape>
          <dgm:presOf axis="self"/>
          <dgm:constrLst>
            <dgm:constr type="h" val="6.75"/>
          </dgm:constrLst>
          <dgm:ruleLst>
            <dgm:rule type="h" val="6.75" fact="NaN" max="NaN"/>
            <dgm:rule type="w" val="8.75" fact="NaN" max="NaN"/>
          </dgm:ruleLst>
        </dgm:layoutNode>
        <dgm:layoutNode name="sibTransSpacerAfterConnector">
          <dgm:alg type="sp"/>
          <dgm:shape xmlns:r="http://schemas.openxmlformats.org/officeDocument/2006/relationships" r:blip="">
            <dgm:adjLst/>
          </dgm:shape>
          <dgm:constrLst>
            <dgm:constr type="w" val="4.5"/>
          </dgm:constrLst>
          <dgm:presOf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15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193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12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582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676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9/17/2025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466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9/17/2025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72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9/17/2025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466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9/17/2025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149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9/17/2025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568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9/17/2025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554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9/17/2025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798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7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Vídeo 52" descr="Paquetes de cajas">
            <a:extLst>
              <a:ext uri="{FF2B5EF4-FFF2-40B4-BE49-F238E27FC236}">
                <a16:creationId xmlns:a16="http://schemas.microsoft.com/office/drawing/2014/main" id="{673443B1-AC33-402E-01BF-FCDAF8DCE4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alphaModFix/>
          </a:blip>
          <a:srcRect r="1" b="285"/>
          <a:stretch>
            <a:fillRect/>
          </a:stretch>
        </p:blipFill>
        <p:spPr>
          <a:xfrm>
            <a:off x="-1" y="10"/>
            <a:ext cx="12191999" cy="6857985"/>
          </a:xfrm>
          <a:prstGeom prst="rect">
            <a:avLst/>
          </a:prstGeom>
        </p:spPr>
      </p:pic>
      <p:sp>
        <p:nvSpPr>
          <p:cNvPr id="54" name="Rectangle 9">
            <a:extLst>
              <a:ext uri="{FF2B5EF4-FFF2-40B4-BE49-F238E27FC236}">
                <a16:creationId xmlns:a16="http://schemas.microsoft.com/office/drawing/2014/main" id="{D50741CA-59A3-4426-8205-D763C968E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71777E5-7EF4-07A6-300B-7D0769D0AC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583874"/>
            <a:ext cx="5296829" cy="2884767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s-ES" sz="5000">
                <a:solidFill>
                  <a:srgbClr val="FFFFFF"/>
                </a:solidFill>
              </a:rPr>
              <a:t>Introducción a DDD</a:t>
            </a:r>
            <a:br>
              <a:rPr lang="es-ES" sz="5000">
                <a:solidFill>
                  <a:srgbClr val="FFFFFF"/>
                </a:solidFill>
              </a:rPr>
            </a:br>
            <a:r>
              <a:rPr lang="es-ES" sz="5000">
                <a:solidFill>
                  <a:srgbClr val="FFFFFF"/>
                </a:solidFill>
              </a:rPr>
              <a:t>Domain-Driven Design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5D162C-996E-4B39-A3EF-DB9D0EEF2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7529" y="5832424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2884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9BEDB83-D9E0-971B-9461-46EC09A38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70750"/>
            <a:ext cx="10890929" cy="1387934"/>
          </a:xfrm>
        </p:spPr>
        <p:txBody>
          <a:bodyPr anchor="b">
            <a:normAutofit/>
          </a:bodyPr>
          <a:lstStyle/>
          <a:p>
            <a:r>
              <a:rPr lang="es-ES" dirty="0"/>
              <a:t>¿Qué es DDD?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62D3963-2153-4637-96E6-E31BD2CE5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23074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01CBC3BA-C216-121B-7A6F-62D9C82D9A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2568818"/>
              </p:ext>
            </p:extLst>
          </p:nvPr>
        </p:nvGraphicFramePr>
        <p:xfrm>
          <a:off x="640079" y="2559050"/>
          <a:ext cx="10890929" cy="373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2385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B37755-8CB5-4BD4-AF16-E69C9A409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70750"/>
            <a:ext cx="10890929" cy="1387934"/>
          </a:xfrm>
        </p:spPr>
        <p:txBody>
          <a:bodyPr anchor="b">
            <a:normAutofit/>
          </a:bodyPr>
          <a:lstStyle/>
          <a:p>
            <a:r>
              <a:rPr lang="es-ES"/>
              <a:t>Lenguaje Ubicuo y Modelo de Dominio</a:t>
            </a:r>
            <a:endParaRPr lang="es-ES" dirty="0"/>
          </a:p>
        </p:txBody>
      </p:sp>
      <p:cxnSp>
        <p:nvCxnSpPr>
          <p:cNvPr id="18" name="Straight Connector 10">
            <a:extLst>
              <a:ext uri="{FF2B5EF4-FFF2-40B4-BE49-F238E27FC236}">
                <a16:creationId xmlns:a16="http://schemas.microsoft.com/office/drawing/2014/main" id="{E62D3963-2153-4637-96E6-E31BD2CE5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23074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Marcador de contenido 2">
            <a:extLst>
              <a:ext uri="{FF2B5EF4-FFF2-40B4-BE49-F238E27FC236}">
                <a16:creationId xmlns:a16="http://schemas.microsoft.com/office/drawing/2014/main" id="{CC42FCD4-D68A-2BF3-28C1-CF7A92FD41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8153438"/>
              </p:ext>
            </p:extLst>
          </p:nvPr>
        </p:nvGraphicFramePr>
        <p:xfrm>
          <a:off x="640079" y="2559050"/>
          <a:ext cx="10890929" cy="3738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9328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212448C-3188-2A39-75DF-40F0E80B5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852160" cy="1097280"/>
          </a:xfrm>
        </p:spPr>
        <p:txBody>
          <a:bodyPr anchor="t">
            <a:normAutofit/>
          </a:bodyPr>
          <a:lstStyle/>
          <a:p>
            <a:r>
              <a:rPr lang="es-ES" dirty="0"/>
              <a:t>Entidades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6281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EB50FD39-6095-562B-C65E-9EA19E553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262174"/>
            <a:ext cx="5852160" cy="90509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s-ES" sz="1700" dirty="0"/>
              <a:t>Objetos con **identidad única** (generalmente un ID). </a:t>
            </a:r>
          </a:p>
          <a:p>
            <a:pPr>
              <a:lnSpc>
                <a:spcPct val="110000"/>
              </a:lnSpc>
            </a:pPr>
            <a:r>
              <a:rPr lang="es-ES" sz="1700" dirty="0"/>
              <a:t>Su ciclo de vida importa.</a:t>
            </a:r>
          </a:p>
        </p:txBody>
      </p:sp>
      <p:pic>
        <p:nvPicPr>
          <p:cNvPr id="5" name="Picture 4" descr="Persona sosteniendo el mouse">
            <a:extLst>
              <a:ext uri="{FF2B5EF4-FFF2-40B4-BE49-F238E27FC236}">
                <a16:creationId xmlns:a16="http://schemas.microsoft.com/office/drawing/2014/main" id="{D3464130-6AAC-ABE0-DF8B-F807AC18E7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110" r="24720" b="-1"/>
          <a:stretch>
            <a:fillRect/>
          </a:stretch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A81FC39-C937-759B-886B-199A406B274B}"/>
              </a:ext>
            </a:extLst>
          </p:cNvPr>
          <p:cNvSpPr txBox="1"/>
          <p:nvPr/>
        </p:nvSpPr>
        <p:spPr>
          <a:xfrm>
            <a:off x="834887" y="3558872"/>
            <a:ext cx="4717774" cy="12825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s-ES" dirty="0" err="1"/>
              <a:t>class</a:t>
            </a:r>
            <a:r>
              <a:rPr lang="es-ES" dirty="0"/>
              <a:t> Cliente:</a:t>
            </a:r>
          </a:p>
          <a:p>
            <a:pPr>
              <a:lnSpc>
                <a:spcPct val="110000"/>
              </a:lnSpc>
            </a:pPr>
            <a:r>
              <a:rPr lang="es-ES" dirty="0"/>
              <a:t>    </a:t>
            </a:r>
            <a:r>
              <a:rPr lang="es-ES" dirty="0" err="1"/>
              <a:t>def</a:t>
            </a:r>
            <a:r>
              <a:rPr lang="es-ES" dirty="0"/>
              <a:t> __</a:t>
            </a:r>
            <a:r>
              <a:rPr lang="es-ES" dirty="0" err="1"/>
              <a:t>init</a:t>
            </a:r>
            <a:r>
              <a:rPr lang="es-ES" dirty="0"/>
              <a:t>__(</a:t>
            </a:r>
            <a:r>
              <a:rPr lang="es-ES" dirty="0" err="1"/>
              <a:t>self</a:t>
            </a:r>
            <a:r>
              <a:rPr lang="es-ES" dirty="0"/>
              <a:t>, </a:t>
            </a:r>
            <a:r>
              <a:rPr lang="es-ES" dirty="0" err="1"/>
              <a:t>cliente_id</a:t>
            </a:r>
            <a:r>
              <a:rPr lang="es-ES" dirty="0"/>
              <a:t>, nombre):</a:t>
            </a:r>
          </a:p>
          <a:p>
            <a:pPr>
              <a:lnSpc>
                <a:spcPct val="110000"/>
              </a:lnSpc>
            </a:pPr>
            <a:r>
              <a:rPr lang="es-ES" dirty="0"/>
              <a:t>       	</a:t>
            </a:r>
            <a:r>
              <a:rPr lang="es-ES" dirty="0" err="1"/>
              <a:t>self.cliente_id</a:t>
            </a:r>
            <a:r>
              <a:rPr lang="es-ES" dirty="0"/>
              <a:t> = </a:t>
            </a:r>
            <a:r>
              <a:rPr lang="es-ES" dirty="0" err="1"/>
              <a:t>cliente_id</a:t>
            </a:r>
            <a:endParaRPr lang="es-ES" dirty="0"/>
          </a:p>
          <a:p>
            <a:pPr>
              <a:lnSpc>
                <a:spcPct val="110000"/>
              </a:lnSpc>
            </a:pPr>
            <a:r>
              <a:rPr lang="es-ES" dirty="0"/>
              <a:t>       	</a:t>
            </a:r>
            <a:r>
              <a:rPr lang="es-ES" dirty="0" err="1"/>
              <a:t>self.nombre</a:t>
            </a:r>
            <a:r>
              <a:rPr lang="es-ES" dirty="0"/>
              <a:t> = nombre</a:t>
            </a:r>
          </a:p>
        </p:txBody>
      </p:sp>
    </p:spTree>
    <p:extLst>
      <p:ext uri="{BB962C8B-B14F-4D97-AF65-F5344CB8AC3E}">
        <p14:creationId xmlns:p14="http://schemas.microsoft.com/office/powerpoint/2010/main" val="3169125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2F928B-5FEF-F689-6A8F-07A34C803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70750"/>
            <a:ext cx="10890929" cy="1387934"/>
          </a:xfrm>
        </p:spPr>
        <p:txBody>
          <a:bodyPr anchor="b">
            <a:normAutofit/>
          </a:bodyPr>
          <a:lstStyle/>
          <a:p>
            <a:r>
              <a:rPr lang="es-ES"/>
              <a:t>Value</a:t>
            </a:r>
            <a:r>
              <a:rPr lang="es-ES" dirty="0"/>
              <a:t> </a:t>
            </a:r>
            <a:r>
              <a:rPr lang="es-ES"/>
              <a:t>Objects</a:t>
            </a:r>
            <a:endParaRPr lang="es-E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62D3963-2153-4637-96E6-E31BD2CE5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23074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Rectangle 2">
            <a:extLst>
              <a:ext uri="{FF2B5EF4-FFF2-40B4-BE49-F238E27FC236}">
                <a16:creationId xmlns:a16="http://schemas.microsoft.com/office/drawing/2014/main" id="{612BC367-EBED-CAE0-2623-C891074CEA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6222817"/>
              </p:ext>
            </p:extLst>
          </p:nvPr>
        </p:nvGraphicFramePr>
        <p:xfrm>
          <a:off x="640079" y="2559050"/>
          <a:ext cx="10890929" cy="15424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3CAE024B-5D3C-5599-0071-C69F69E41EC4}"/>
              </a:ext>
            </a:extLst>
          </p:cNvPr>
          <p:cNvSpPr txBox="1"/>
          <p:nvPr/>
        </p:nvSpPr>
        <p:spPr>
          <a:xfrm>
            <a:off x="2705744" y="4325610"/>
            <a:ext cx="6882204" cy="23083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dirty="0" err="1"/>
              <a:t>class</a:t>
            </a:r>
            <a:r>
              <a:rPr lang="es-ES" dirty="0"/>
              <a:t> </a:t>
            </a:r>
            <a:r>
              <a:rPr lang="es-ES" dirty="0" err="1"/>
              <a:t>Direccion</a:t>
            </a:r>
            <a:r>
              <a:rPr lang="es-ES" dirty="0"/>
              <a:t>:</a:t>
            </a:r>
          </a:p>
          <a:p>
            <a:r>
              <a:rPr lang="es-ES" dirty="0"/>
              <a:t>    </a:t>
            </a:r>
            <a:r>
              <a:rPr lang="es-ES" dirty="0" err="1"/>
              <a:t>def</a:t>
            </a:r>
            <a:r>
              <a:rPr lang="es-ES" dirty="0"/>
              <a:t> __</a:t>
            </a:r>
            <a:r>
              <a:rPr lang="es-ES" dirty="0" err="1"/>
              <a:t>init</a:t>
            </a:r>
            <a:r>
              <a:rPr lang="es-ES" dirty="0"/>
              <a:t>__(</a:t>
            </a:r>
            <a:r>
              <a:rPr lang="es-ES" dirty="0" err="1"/>
              <a:t>self</a:t>
            </a:r>
            <a:r>
              <a:rPr lang="es-ES" dirty="0"/>
              <a:t>, calle, ciudad):</a:t>
            </a:r>
          </a:p>
          <a:p>
            <a:r>
              <a:rPr lang="es-ES" dirty="0"/>
              <a:t>        </a:t>
            </a:r>
            <a:r>
              <a:rPr lang="es-ES" dirty="0" err="1"/>
              <a:t>self.calle</a:t>
            </a:r>
            <a:r>
              <a:rPr lang="es-ES" dirty="0"/>
              <a:t> = calle</a:t>
            </a:r>
          </a:p>
          <a:p>
            <a:r>
              <a:rPr lang="es-ES" dirty="0"/>
              <a:t>        </a:t>
            </a:r>
            <a:r>
              <a:rPr lang="es-ES" dirty="0" err="1"/>
              <a:t>self.ciudad</a:t>
            </a:r>
            <a:r>
              <a:rPr lang="es-ES" dirty="0"/>
              <a:t> = ciudad</a:t>
            </a:r>
          </a:p>
          <a:p>
            <a:endParaRPr lang="es-ES" dirty="0"/>
          </a:p>
          <a:p>
            <a:r>
              <a:rPr lang="es-ES" dirty="0"/>
              <a:t>    </a:t>
            </a:r>
            <a:r>
              <a:rPr lang="es-ES" dirty="0" err="1"/>
              <a:t>def</a:t>
            </a:r>
            <a:r>
              <a:rPr lang="es-ES" dirty="0"/>
              <a:t> __</a:t>
            </a:r>
            <a:r>
              <a:rPr lang="es-ES" dirty="0" err="1"/>
              <a:t>eq</a:t>
            </a:r>
            <a:r>
              <a:rPr lang="es-ES" dirty="0"/>
              <a:t>__(</a:t>
            </a:r>
            <a:r>
              <a:rPr lang="es-ES" dirty="0" err="1"/>
              <a:t>self</a:t>
            </a:r>
            <a:r>
              <a:rPr lang="es-ES" dirty="0"/>
              <a:t>, </a:t>
            </a:r>
            <a:r>
              <a:rPr lang="es-ES" dirty="0" err="1"/>
              <a:t>other</a:t>
            </a:r>
            <a:r>
              <a:rPr lang="es-ES" dirty="0"/>
              <a:t>):</a:t>
            </a:r>
          </a:p>
          <a:p>
            <a:r>
              <a:rPr lang="es-ES" dirty="0"/>
              <a:t>        </a:t>
            </a:r>
            <a:r>
              <a:rPr lang="es-ES" dirty="0" err="1"/>
              <a:t>return</a:t>
            </a:r>
            <a:r>
              <a:rPr lang="es-ES" dirty="0"/>
              <a:t> </a:t>
            </a:r>
            <a:r>
              <a:rPr lang="es-ES" dirty="0" err="1"/>
              <a:t>self.calle</a:t>
            </a:r>
            <a:r>
              <a:rPr lang="es-ES" dirty="0"/>
              <a:t> == </a:t>
            </a:r>
            <a:r>
              <a:rPr lang="es-ES" dirty="0" err="1"/>
              <a:t>other.calle</a:t>
            </a:r>
            <a:r>
              <a:rPr lang="es-ES" dirty="0"/>
              <a:t> and </a:t>
            </a:r>
            <a:r>
              <a:rPr lang="es-ES" dirty="0" err="1"/>
              <a:t>self.ciudad</a:t>
            </a:r>
            <a:r>
              <a:rPr lang="es-ES" dirty="0"/>
              <a:t> == </a:t>
            </a:r>
            <a:r>
              <a:rPr lang="es-ES" dirty="0" err="1"/>
              <a:t>other.ciudad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16546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5B100D-2F15-2E56-E047-CFAAD25D6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52" y="914400"/>
            <a:ext cx="7590477" cy="967409"/>
          </a:xfrm>
        </p:spPr>
        <p:txBody>
          <a:bodyPr anchor="t">
            <a:normAutofit/>
          </a:bodyPr>
          <a:lstStyle/>
          <a:p>
            <a:r>
              <a:rPr lang="es-ES" dirty="0" err="1"/>
              <a:t>Aggregates</a:t>
            </a:r>
            <a:r>
              <a:rPr lang="es-ES" dirty="0"/>
              <a:t> y </a:t>
            </a:r>
            <a:r>
              <a:rPr lang="es-ES" dirty="0" err="1"/>
              <a:t>Repositories</a:t>
            </a:r>
            <a:endParaRPr lang="es-E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B5F4E67-4DB9-8422-13E5-B36FD48EC4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AD23D9F3-6A41-ACA1-E0BC-19B8CF554C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6503835"/>
              </p:ext>
            </p:extLst>
          </p:nvPr>
        </p:nvGraphicFramePr>
        <p:xfrm>
          <a:off x="720617" y="2133599"/>
          <a:ext cx="5375383" cy="3482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C7F50A40-A386-3326-B27F-63C273DA4162}"/>
              </a:ext>
            </a:extLst>
          </p:cNvPr>
          <p:cNvSpPr txBox="1"/>
          <p:nvPr/>
        </p:nvSpPr>
        <p:spPr>
          <a:xfrm>
            <a:off x="7191808" y="1829956"/>
            <a:ext cx="4602628" cy="378565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600" dirty="0" err="1"/>
              <a:t>class</a:t>
            </a:r>
            <a:r>
              <a:rPr lang="es-ES" sz="1600" dirty="0"/>
              <a:t> Pedido:</a:t>
            </a:r>
          </a:p>
          <a:p>
            <a:r>
              <a:rPr lang="es-ES" sz="1600" dirty="0"/>
              <a:t>    </a:t>
            </a:r>
            <a:r>
              <a:rPr lang="es-ES" sz="1600" dirty="0" err="1"/>
              <a:t>def</a:t>
            </a:r>
            <a:r>
              <a:rPr lang="es-ES" sz="1600" dirty="0"/>
              <a:t> __</a:t>
            </a:r>
            <a:r>
              <a:rPr lang="es-ES" sz="1600" dirty="0" err="1"/>
              <a:t>init</a:t>
            </a:r>
            <a:r>
              <a:rPr lang="es-ES" sz="1600" dirty="0"/>
              <a:t>__(</a:t>
            </a:r>
            <a:r>
              <a:rPr lang="es-ES" sz="1600" dirty="0" err="1"/>
              <a:t>self</a:t>
            </a:r>
            <a:r>
              <a:rPr lang="es-ES" sz="1600" dirty="0"/>
              <a:t>, </a:t>
            </a:r>
            <a:r>
              <a:rPr lang="es-ES" sz="1600" dirty="0" err="1"/>
              <a:t>pedido_id</a:t>
            </a:r>
            <a:r>
              <a:rPr lang="es-ES" sz="1600" dirty="0"/>
              <a:t>, cliente, productos):</a:t>
            </a:r>
          </a:p>
          <a:p>
            <a:r>
              <a:rPr lang="es-ES" sz="1600" dirty="0"/>
              <a:t>        </a:t>
            </a:r>
            <a:r>
              <a:rPr lang="es-ES" sz="1600" dirty="0" err="1"/>
              <a:t>self.pedido_id</a:t>
            </a:r>
            <a:r>
              <a:rPr lang="es-ES" sz="1600" dirty="0"/>
              <a:t> = </a:t>
            </a:r>
            <a:r>
              <a:rPr lang="es-ES" sz="1600" dirty="0" err="1"/>
              <a:t>pedido_id</a:t>
            </a:r>
            <a:endParaRPr lang="es-ES" sz="1600" dirty="0"/>
          </a:p>
          <a:p>
            <a:r>
              <a:rPr lang="es-ES" sz="1600" dirty="0"/>
              <a:t>        </a:t>
            </a:r>
            <a:r>
              <a:rPr lang="es-ES" sz="1600" dirty="0" err="1"/>
              <a:t>self.cliente</a:t>
            </a:r>
            <a:r>
              <a:rPr lang="es-ES" sz="1600" dirty="0"/>
              <a:t> = cliente</a:t>
            </a:r>
          </a:p>
          <a:p>
            <a:r>
              <a:rPr lang="es-ES" sz="1600" dirty="0"/>
              <a:t>        </a:t>
            </a:r>
            <a:r>
              <a:rPr lang="es-ES" sz="1600" dirty="0" err="1"/>
              <a:t>self.productos</a:t>
            </a:r>
            <a:r>
              <a:rPr lang="es-ES" sz="1600" dirty="0"/>
              <a:t> = productos</a:t>
            </a:r>
          </a:p>
          <a:p>
            <a:endParaRPr lang="es-ES" sz="1600" dirty="0"/>
          </a:p>
          <a:p>
            <a:r>
              <a:rPr lang="es-ES" sz="1600" dirty="0" err="1"/>
              <a:t>class</a:t>
            </a:r>
            <a:r>
              <a:rPr lang="es-ES" sz="1600" dirty="0"/>
              <a:t> </a:t>
            </a:r>
            <a:r>
              <a:rPr lang="es-ES" sz="1600" dirty="0" err="1"/>
              <a:t>PedidoRepository</a:t>
            </a:r>
            <a:r>
              <a:rPr lang="es-ES" sz="1600" dirty="0"/>
              <a:t>:</a:t>
            </a:r>
          </a:p>
          <a:p>
            <a:r>
              <a:rPr lang="es-ES" sz="1600" dirty="0"/>
              <a:t>    </a:t>
            </a:r>
            <a:r>
              <a:rPr lang="es-ES" sz="1600" dirty="0" err="1"/>
              <a:t>def</a:t>
            </a:r>
            <a:r>
              <a:rPr lang="es-ES" sz="1600" dirty="0"/>
              <a:t> __</a:t>
            </a:r>
            <a:r>
              <a:rPr lang="es-ES" sz="1600" dirty="0" err="1"/>
              <a:t>init</a:t>
            </a:r>
            <a:r>
              <a:rPr lang="es-ES" sz="1600" dirty="0"/>
              <a:t>__(</a:t>
            </a:r>
            <a:r>
              <a:rPr lang="es-ES" sz="1600" dirty="0" err="1"/>
              <a:t>self</a:t>
            </a:r>
            <a:r>
              <a:rPr lang="es-ES" sz="1600" dirty="0"/>
              <a:t>):</a:t>
            </a:r>
          </a:p>
          <a:p>
            <a:r>
              <a:rPr lang="es-ES" sz="1600" dirty="0"/>
              <a:t>        </a:t>
            </a:r>
            <a:r>
              <a:rPr lang="es-ES" sz="1600" dirty="0" err="1"/>
              <a:t>self</a:t>
            </a:r>
            <a:r>
              <a:rPr lang="es-ES" sz="1600" dirty="0"/>
              <a:t>._pedidos = {}</a:t>
            </a:r>
          </a:p>
          <a:p>
            <a:endParaRPr lang="es-ES" sz="1600" dirty="0"/>
          </a:p>
          <a:p>
            <a:r>
              <a:rPr lang="es-ES" sz="1600" dirty="0"/>
              <a:t>    </a:t>
            </a:r>
            <a:r>
              <a:rPr lang="es-ES" sz="1600" dirty="0" err="1"/>
              <a:t>def</a:t>
            </a:r>
            <a:r>
              <a:rPr lang="es-ES" sz="1600" dirty="0"/>
              <a:t> guardar(</a:t>
            </a:r>
            <a:r>
              <a:rPr lang="es-ES" sz="1600" dirty="0" err="1"/>
              <a:t>self</a:t>
            </a:r>
            <a:r>
              <a:rPr lang="es-ES" sz="1600" dirty="0"/>
              <a:t>, pedido):</a:t>
            </a:r>
          </a:p>
          <a:p>
            <a:r>
              <a:rPr lang="es-ES" sz="1600" dirty="0"/>
              <a:t>        </a:t>
            </a:r>
            <a:r>
              <a:rPr lang="es-ES" sz="1600" dirty="0" err="1"/>
              <a:t>self</a:t>
            </a:r>
            <a:r>
              <a:rPr lang="es-ES" sz="1600" dirty="0"/>
              <a:t>._pedidos[</a:t>
            </a:r>
            <a:r>
              <a:rPr lang="es-ES" sz="1600" dirty="0" err="1"/>
              <a:t>pedido.pedido_id</a:t>
            </a:r>
            <a:r>
              <a:rPr lang="es-ES" sz="1600" dirty="0"/>
              <a:t>] = pedido</a:t>
            </a:r>
          </a:p>
          <a:p>
            <a:endParaRPr lang="es-ES" sz="1600" dirty="0"/>
          </a:p>
          <a:p>
            <a:r>
              <a:rPr lang="es-ES" sz="1600" dirty="0"/>
              <a:t>    </a:t>
            </a:r>
            <a:r>
              <a:rPr lang="es-ES" sz="1600" dirty="0" err="1"/>
              <a:t>def</a:t>
            </a:r>
            <a:r>
              <a:rPr lang="es-ES" sz="1600" dirty="0"/>
              <a:t> obtener(</a:t>
            </a:r>
            <a:r>
              <a:rPr lang="es-ES" sz="1600" dirty="0" err="1"/>
              <a:t>self</a:t>
            </a:r>
            <a:r>
              <a:rPr lang="es-ES" sz="1600" dirty="0"/>
              <a:t>, </a:t>
            </a:r>
            <a:r>
              <a:rPr lang="es-ES" sz="1600" dirty="0" err="1"/>
              <a:t>pedido_id</a:t>
            </a:r>
            <a:r>
              <a:rPr lang="es-ES" sz="1600" dirty="0"/>
              <a:t>):</a:t>
            </a:r>
          </a:p>
          <a:p>
            <a:r>
              <a:rPr lang="es-ES" sz="1600" dirty="0"/>
              <a:t>        </a:t>
            </a:r>
            <a:r>
              <a:rPr lang="es-ES" sz="1600" dirty="0" err="1"/>
              <a:t>return</a:t>
            </a:r>
            <a:r>
              <a:rPr lang="es-ES" sz="1600" dirty="0"/>
              <a:t> </a:t>
            </a:r>
            <a:r>
              <a:rPr lang="es-ES" sz="1600" dirty="0" err="1"/>
              <a:t>self</a:t>
            </a:r>
            <a:r>
              <a:rPr lang="es-ES" sz="1600" dirty="0"/>
              <a:t>._</a:t>
            </a:r>
            <a:r>
              <a:rPr lang="es-ES" sz="1600" dirty="0" err="1"/>
              <a:t>pedidos.get</a:t>
            </a:r>
            <a:r>
              <a:rPr lang="es-ES" sz="1600" dirty="0"/>
              <a:t>(</a:t>
            </a:r>
            <a:r>
              <a:rPr lang="es-ES" sz="1600" dirty="0" err="1"/>
              <a:t>pedido_id</a:t>
            </a:r>
            <a:r>
              <a:rPr lang="es-E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567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21C69525-1BE4-4BA0-A23C-3BB6C162E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8CD220-2447-44EC-CB93-987C65BD6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</p:spPr>
        <p:txBody>
          <a:bodyPr>
            <a:normAutofit/>
          </a:bodyPr>
          <a:lstStyle/>
          <a:p>
            <a:r>
              <a:rPr lang="en-US"/>
              <a:t>Anti-Corruption Layer y Bounded Contexts</a:t>
            </a:r>
            <a:endParaRPr lang="es-ES" dirty="0"/>
          </a:p>
        </p:txBody>
      </p:sp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B68AF875-C18B-4B48-AE4C-A63FD3CEF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Rectangle 1">
            <a:extLst>
              <a:ext uri="{FF2B5EF4-FFF2-40B4-BE49-F238E27FC236}">
                <a16:creationId xmlns:a16="http://schemas.microsoft.com/office/drawing/2014/main" id="{D9EA5F44-B9E8-793B-71E4-0C8B6E6FD0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2308427"/>
              </p:ext>
            </p:extLst>
          </p:nvPr>
        </p:nvGraphicFramePr>
        <p:xfrm>
          <a:off x="978009" y="2062003"/>
          <a:ext cx="10021295" cy="245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7B6E319B-6F8C-7236-2AE0-80567D0B666F}"/>
              </a:ext>
            </a:extLst>
          </p:cNvPr>
          <p:cNvSpPr txBox="1"/>
          <p:nvPr/>
        </p:nvSpPr>
        <p:spPr>
          <a:xfrm>
            <a:off x="2001077" y="4912532"/>
            <a:ext cx="8189845" cy="923330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En un sistema de logística, “Cliente” puede significar usuario que compra.</a:t>
            </a:r>
          </a:p>
          <a:p>
            <a:endParaRPr lang="es-ES" dirty="0"/>
          </a:p>
          <a:p>
            <a:r>
              <a:rPr lang="es-ES" dirty="0"/>
              <a:t>En un sistema de facturación, “Cliente” puede significar razón social registrada.</a:t>
            </a:r>
          </a:p>
        </p:txBody>
      </p:sp>
    </p:spTree>
    <p:extLst>
      <p:ext uri="{BB962C8B-B14F-4D97-AF65-F5344CB8AC3E}">
        <p14:creationId xmlns:p14="http://schemas.microsoft.com/office/powerpoint/2010/main" val="4233586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8CA5358-E6B5-F7B8-C2FB-2F43D4668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10847494" cy="1171069"/>
          </a:xfrm>
        </p:spPr>
        <p:txBody>
          <a:bodyPr anchor="t">
            <a:normAutofit/>
          </a:bodyPr>
          <a:lstStyle/>
          <a:p>
            <a:r>
              <a:rPr lang="es-ES" dirty="0"/>
              <a:t>Resumen</a:t>
            </a:r>
          </a:p>
        </p:txBody>
      </p:sp>
      <p:pic>
        <p:nvPicPr>
          <p:cNvPr id="9" name="Graphic 8" descr="Servidor">
            <a:extLst>
              <a:ext uri="{FF2B5EF4-FFF2-40B4-BE49-F238E27FC236}">
                <a16:creationId xmlns:a16="http://schemas.microsoft.com/office/drawing/2014/main" id="{3E8BDA16-1C94-54B2-BF39-115CD8316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3232" y="2256287"/>
            <a:ext cx="3760459" cy="3760459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1D2DB6AF-6644-3CBE-C7B0-D1D7B9C0AC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817165" y="2256287"/>
            <a:ext cx="6661603" cy="376045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DDD alinea software con el dominio del negocio.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Usa un </a:t>
            </a:r>
            <a:r>
              <a:rPr kumimoji="0" lang="es-ES" altLang="es-E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lenguaje ubicuo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compartido por todos los involucrados.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Entidades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</a:t>
            </a:r>
            <a:r>
              <a:rPr kumimoji="0" lang="es-ES" altLang="es-ES" sz="1600" b="0" i="0" u="none" strike="noStrike" cap="none" normalizeH="0" baseline="0">
                <a:ln>
                  <a:noFill/>
                </a:ln>
                <a:effectLst/>
                <a:latin typeface="Arial" panose="020B0604020202020204" pitchFamily="34" charset="0"/>
              </a:rPr>
              <a:t>tienen identidad.</a:t>
            </a:r>
            <a:endParaRPr kumimoji="0" lang="es-ES" altLang="es-ES" sz="16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6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Value</a:t>
            </a:r>
            <a:r>
              <a:rPr kumimoji="0" lang="es-ES" altLang="es-E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6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Objects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definidos solo por sus atributos.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6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Aggregates</a:t>
            </a:r>
            <a:r>
              <a:rPr kumimoji="0" lang="es-ES" altLang="es-E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y </a:t>
            </a:r>
            <a:r>
              <a:rPr kumimoji="0" lang="es-ES" altLang="es-ES" sz="16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Repositories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organizan y abstraen el acceso a datos.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6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Bounded</a:t>
            </a:r>
            <a:r>
              <a:rPr kumimoji="0" lang="es-ES" altLang="es-E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6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Contexts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y </a:t>
            </a:r>
            <a:r>
              <a:rPr kumimoji="0" lang="es-ES" altLang="es-E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Anti-</a:t>
            </a:r>
            <a:r>
              <a:rPr kumimoji="0" lang="es-ES" altLang="es-ES" sz="16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Corruption</a:t>
            </a:r>
            <a:r>
              <a:rPr kumimoji="0" lang="es-ES" altLang="es-E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6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Layer</a:t>
            </a:r>
            <a:r>
              <a:rPr kumimoji="0" lang="es-ES" altLang="es-E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evitan conflictos entre modelos distintos.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A0F4A6-3CC9-C9E2-BA02-58FA29F7D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552206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506</Words>
  <Application>Microsoft Office PowerPoint</Application>
  <PresentationFormat>Panorámica</PresentationFormat>
  <Paragraphs>61</Paragraphs>
  <Slides>8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1" baseType="lpstr">
      <vt:lpstr>Arial</vt:lpstr>
      <vt:lpstr>Grandview Display</vt:lpstr>
      <vt:lpstr>DashVTI</vt:lpstr>
      <vt:lpstr>Introducción a DDD Domain-Driven Design</vt:lpstr>
      <vt:lpstr>¿Qué es DDD?</vt:lpstr>
      <vt:lpstr>Lenguaje Ubicuo y Modelo de Dominio</vt:lpstr>
      <vt:lpstr>Entidades</vt:lpstr>
      <vt:lpstr>Value Objects</vt:lpstr>
      <vt:lpstr>Aggregates y Repositories</vt:lpstr>
      <vt:lpstr>Anti-Corruption Layer y Bounded Contexts</vt:lpstr>
      <vt:lpstr>Resumen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Marcos Anguis Sanchez</dc:creator>
  <cp:lastModifiedBy>Marcos Anguis Sanchez</cp:lastModifiedBy>
  <cp:revision>1</cp:revision>
  <dcterms:created xsi:type="dcterms:W3CDTF">2025-09-16T22:33:20Z</dcterms:created>
  <dcterms:modified xsi:type="dcterms:W3CDTF">2025-09-16T23:00:18Z</dcterms:modified>
</cp:coreProperties>
</file>